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lexandria Medium"/>
      <p:regular r:id="rId37"/>
      <p:bold r:id="rId38"/>
    </p:embeddedFont>
    <p:embeddedFont>
      <p:font typeface="Inter SemiBold"/>
      <p:regular r:id="rId39"/>
      <p:bold r:id="rId40"/>
      <p:italic r:id="rId41"/>
      <p:boldItalic r:id="rId42"/>
    </p:embeddedFont>
    <p:embeddedFont>
      <p:font typeface="Afacad Flux"/>
      <p:regular r:id="rId43"/>
      <p:bold r:id="rId44"/>
    </p:embeddedFont>
    <p:embeddedFont>
      <p:font typeface="Inter"/>
      <p:regular r:id="rId45"/>
      <p:bold r:id="rId46"/>
      <p:italic r:id="rId47"/>
      <p:boldItalic r:id="rId48"/>
    </p:embeddedFont>
    <p:embeddedFont>
      <p:font typeface="Helvetica Neue"/>
      <p:regular r:id="rId49"/>
      <p:bold r:id="rId50"/>
      <p:italic r:id="rId51"/>
      <p:boldItalic r:id="rId52"/>
    </p:embeddedFont>
    <p:embeddedFont>
      <p:font typeface="Albert Sans"/>
      <p:regular r:id="rId53"/>
      <p:bold r:id="rId54"/>
      <p:italic r:id="rId55"/>
      <p:boldItalic r:id="rId56"/>
    </p:embeddedFont>
    <p:embeddedFont>
      <p:font typeface="Alexandria"/>
      <p:regular r:id="rId57"/>
      <p:bold r:id="rId58"/>
    </p:embeddedFont>
    <p:embeddedFont>
      <p:font typeface="Inter Medium"/>
      <p:regular r:id="rId59"/>
      <p:bold r:id="rId60"/>
      <p:italic r:id="rId61"/>
      <p:boldItalic r:id="rId62"/>
    </p:embeddedFont>
    <p:embeddedFont>
      <p:font typeface="Afacad Flux SemiBold"/>
      <p:regular r:id="rId63"/>
      <p:bold r:id="rId64"/>
    </p:embeddedFont>
    <p:embeddedFont>
      <p:font typeface="Inter Black"/>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42" Type="http://schemas.openxmlformats.org/officeDocument/2006/relationships/font" Target="fonts/InterSemiBold-boldItalic.fntdata"/><Relationship Id="rId41" Type="http://schemas.openxmlformats.org/officeDocument/2006/relationships/font" Target="fonts/InterSemiBold-italic.fntdata"/><Relationship Id="rId44" Type="http://schemas.openxmlformats.org/officeDocument/2006/relationships/font" Target="fonts/AfacadFlux-bold.fntdata"/><Relationship Id="rId43" Type="http://schemas.openxmlformats.org/officeDocument/2006/relationships/font" Target="fonts/AfacadFlux-regular.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Italic.fntdata"/><Relationship Id="rId47" Type="http://schemas.openxmlformats.org/officeDocument/2006/relationships/font" Target="fonts/Inter-italic.fntdata"/><Relationship Id="rId49"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AlexandriaMedium-regular.fntdata"/><Relationship Id="rId36" Type="http://schemas.openxmlformats.org/officeDocument/2006/relationships/slide" Target="slides/slide30.xml"/><Relationship Id="rId39" Type="http://schemas.openxmlformats.org/officeDocument/2006/relationships/font" Target="fonts/InterSemiBold-regular.fntdata"/><Relationship Id="rId38" Type="http://schemas.openxmlformats.org/officeDocument/2006/relationships/font" Target="fonts/AlexandriaMedium-bold.fntdata"/><Relationship Id="rId62" Type="http://schemas.openxmlformats.org/officeDocument/2006/relationships/font" Target="fonts/InterMedium-boldItalic.fntdata"/><Relationship Id="rId61" Type="http://schemas.openxmlformats.org/officeDocument/2006/relationships/font" Target="fonts/InterMedium-italic.fntdata"/><Relationship Id="rId20" Type="http://schemas.openxmlformats.org/officeDocument/2006/relationships/slide" Target="slides/slide14.xml"/><Relationship Id="rId64" Type="http://schemas.openxmlformats.org/officeDocument/2006/relationships/font" Target="fonts/AfacadFluxSemiBold-bold.fntdata"/><Relationship Id="rId63" Type="http://schemas.openxmlformats.org/officeDocument/2006/relationships/font" Target="fonts/AfacadFluxSemiBold-regular.fntdata"/><Relationship Id="rId22" Type="http://schemas.openxmlformats.org/officeDocument/2006/relationships/slide" Target="slides/slide16.xml"/><Relationship Id="rId66" Type="http://schemas.openxmlformats.org/officeDocument/2006/relationships/font" Target="fonts/InterBlack-boldItalic.fntdata"/><Relationship Id="rId21" Type="http://schemas.openxmlformats.org/officeDocument/2006/relationships/slide" Target="slides/slide15.xml"/><Relationship Id="rId65" Type="http://schemas.openxmlformats.org/officeDocument/2006/relationships/font" Target="fonts/InterBlack-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AlbertSans-regular.fntdata"/><Relationship Id="rId52" Type="http://schemas.openxmlformats.org/officeDocument/2006/relationships/font" Target="fonts/HelveticaNeue-boldItalic.fntdata"/><Relationship Id="rId11" Type="http://schemas.openxmlformats.org/officeDocument/2006/relationships/slide" Target="slides/slide5.xml"/><Relationship Id="rId55" Type="http://schemas.openxmlformats.org/officeDocument/2006/relationships/font" Target="fonts/AlbertSans-italic.fntdata"/><Relationship Id="rId10" Type="http://schemas.openxmlformats.org/officeDocument/2006/relationships/slide" Target="slides/slide4.xml"/><Relationship Id="rId54" Type="http://schemas.openxmlformats.org/officeDocument/2006/relationships/font" Target="fonts/AlbertSans-bold.fntdata"/><Relationship Id="rId13" Type="http://schemas.openxmlformats.org/officeDocument/2006/relationships/slide" Target="slides/slide7.xml"/><Relationship Id="rId57" Type="http://schemas.openxmlformats.org/officeDocument/2006/relationships/font" Target="fonts/Alexandria-regular.fntdata"/><Relationship Id="rId12" Type="http://schemas.openxmlformats.org/officeDocument/2006/relationships/slide" Target="slides/slide6.xml"/><Relationship Id="rId56" Type="http://schemas.openxmlformats.org/officeDocument/2006/relationships/font" Target="fonts/AlbertSans-boldItalic.fntdata"/><Relationship Id="rId15" Type="http://schemas.openxmlformats.org/officeDocument/2006/relationships/slide" Target="slides/slide9.xml"/><Relationship Id="rId59" Type="http://schemas.openxmlformats.org/officeDocument/2006/relationships/font" Target="fonts/InterMedium-regular.fntdata"/><Relationship Id="rId14" Type="http://schemas.openxmlformats.org/officeDocument/2006/relationships/slide" Target="slides/slide8.xml"/><Relationship Id="rId58" Type="http://schemas.openxmlformats.org/officeDocument/2006/relationships/font" Target="fonts/Alexandri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876541a8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876541a8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88bba2319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88bba2319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8ea44fd1e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8ea44fd1e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found Chloe working in an art workshop and we also wanted to investigate the perspective of people who do art as a hobby. Additionally, we wanted to hear from someone who was more hands-on with their craft. </a:t>
            </a:r>
            <a:endParaRPr/>
          </a:p>
          <a:p>
            <a:pPr indent="0" lvl="0" marL="0" rtl="0" algn="l">
              <a:spcBef>
                <a:spcPts val="0"/>
              </a:spcBef>
              <a:spcAft>
                <a:spcPts val="0"/>
              </a:spcAft>
              <a:buClr>
                <a:schemeClr val="dk1"/>
              </a:buClr>
              <a:buSzPts val="1100"/>
              <a:buFont typeface="Arial"/>
              <a:buNone/>
            </a:pPr>
            <a: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Chloe has been doing art for over 20 years and has engaged in various different types of art – such as photography, painting, and printing. She also doesn’t have much experience with digital tools, which is an important aspect to consider when creating a digital solution.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8ea44fd1e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8ea44fd1e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found Chloe working in an art workshop and we also wanted to investigate the perspective of people who do art as a hobby. Additionally, we wanted to hear from someone who was more hands-on with their craft. </a:t>
            </a:r>
            <a:endParaRPr/>
          </a:p>
          <a:p>
            <a:pPr indent="0" lvl="0" marL="0" rtl="0" algn="l">
              <a:spcBef>
                <a:spcPts val="0"/>
              </a:spcBef>
              <a:spcAft>
                <a:spcPts val="0"/>
              </a:spcAft>
              <a:buClr>
                <a:schemeClr val="dk1"/>
              </a:buClr>
              <a:buSzPts val="1100"/>
              <a:buFont typeface="Arial"/>
              <a:buNone/>
            </a:pPr>
            <a: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Chloe has been doing art for over 20 years and has engaged in various different types of art – such as photography, painting, and printing. She also doesn’t have much experience with digital tools, which is an important aspect to consider when creating a digital solution.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8ea44fd1ed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8ea44fd1e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found Chloe working in an art workshop and we also wanted to investigate the perspective of people who do art as a hobby. Additionally, we wanted to hear from someone who was more hands-on with their craft. </a:t>
            </a:r>
            <a:endParaRPr/>
          </a:p>
          <a:p>
            <a:pPr indent="0" lvl="0" marL="0" rtl="0" algn="l">
              <a:spcBef>
                <a:spcPts val="0"/>
              </a:spcBef>
              <a:spcAft>
                <a:spcPts val="0"/>
              </a:spcAft>
              <a:buClr>
                <a:schemeClr val="dk1"/>
              </a:buClr>
              <a:buSzPts val="1100"/>
              <a:buFont typeface="Arial"/>
              <a:buNone/>
            </a:pPr>
            <a: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Chloe has been doing art for over 20 years and has engaged in various different types of art – such as photography, painting, and printing. She also doesn’t have much experience with digital tools, which is an important aspect to consider when creating a digital solution.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e987d5d0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8e987d5d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found Chloe working in an art workshop and we also wanted to investigate the perspective of people who do art as a hobby. Additionally, we wanted to hear from someone who was more hands-on with their craft. </a:t>
            </a:r>
            <a:endParaRPr/>
          </a:p>
          <a:p>
            <a:pPr indent="0" lvl="0" marL="0" rtl="0" algn="l">
              <a:spcBef>
                <a:spcPts val="0"/>
              </a:spcBef>
              <a:spcAft>
                <a:spcPts val="0"/>
              </a:spcAft>
              <a:buClr>
                <a:schemeClr val="dk1"/>
              </a:buClr>
              <a:buSzPts val="1100"/>
              <a:buFont typeface="Arial"/>
              <a:buNone/>
            </a:pPr>
            <a: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a:solidFill>
                  <a:schemeClr val="dk1"/>
                </a:solidFill>
              </a:rPr>
              <a:t>Chloe has been doing art for over 20 years and has engaged in various different types of art – such as photography, painting, and printing. She also doesn’t have much experience with digital tools, which is an important aspect to consider when creating a digital solution.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8e987d5d0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8e987d5d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88bba2319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88bba2319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88bba23193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88bba23193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88bba2319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88bba2319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8e987d5d0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8e987d5d0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mikela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876541a8b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876541a8b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8e987d5d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8e987d5d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mikela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8e987d5d0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8e987d5d0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8e987d5d0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8e987d5d0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38e987d5d0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38e987d5d0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8e987d5d0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8e987d5d0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8e987d5d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8e987d5d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8e987d5d0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8e987d5d0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Luiza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876541a8bb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876541a8bb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8e987d5d0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8e987d5d0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8ea8e7a61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8ea8e7a61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8d267761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8d267761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5110E"/>
                </a:solidFill>
                <a:latin typeface="Albert Sans"/>
                <a:ea typeface="Albert Sans"/>
                <a:cs typeface="Albert Sans"/>
                <a:sym typeface="Albert Sans"/>
              </a:rPr>
              <a:t>We first discussed what interested us about this theme and what types of users we would be interested in learning more about. We realized that, because art is so broad, we wanted to explore the perspective of several different mediums. Because of this, we decided to focus on the process of creating and planning art. </a:t>
            </a:r>
            <a:endParaRPr sz="1200">
              <a:solidFill>
                <a:srgbClr val="15110E"/>
              </a:solidFill>
              <a:latin typeface="Albert Sans"/>
              <a:ea typeface="Albert Sans"/>
              <a:cs typeface="Albert Sans"/>
              <a:sym typeface="Albert Sans"/>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8ea8e7a6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8ea8e7a61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8e720389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8e720389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5110E"/>
                </a:solidFill>
                <a:latin typeface="Albert Sans"/>
                <a:ea typeface="Albert Sans"/>
                <a:cs typeface="Albert Sans"/>
                <a:sym typeface="Albert Sans"/>
              </a:rPr>
              <a:t>We first discussed what interested us about this theme and what types of users we would be interested in learning more about. We realized that, because art is so broad, we wanted to explore the perspective of several different mediums. Because of this, we decided to focus on the process of creating and planning art. </a:t>
            </a:r>
            <a:endParaRPr sz="1200">
              <a:solidFill>
                <a:srgbClr val="15110E"/>
              </a:solidFill>
              <a:latin typeface="Albert Sans"/>
              <a:ea typeface="Albert Sans"/>
              <a:cs typeface="Albert Sans"/>
              <a:sym typeface="Albert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876541a8b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876541a8b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Why were they chosen? Why are they appropriate? How were they recruited/compensated?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e720389f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8e720389f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876541a8b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876541a8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8e720389f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8e720389f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8e987d5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8e987d5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1">
  <p:cSld name="BLANK_3">
    <p:spTree>
      <p:nvGrpSpPr>
        <p:cNvPr id="54" name="Shape 54"/>
        <p:cNvGrpSpPr/>
        <p:nvPr/>
      </p:nvGrpSpPr>
      <p:grpSpPr>
        <a:xfrm>
          <a:off x="0" y="0"/>
          <a:ext cx="0" cy="0"/>
          <a:chOff x="0" y="0"/>
          <a:chExt cx="0" cy="0"/>
        </a:xfrm>
      </p:grpSpPr>
      <p:sp>
        <p:nvSpPr>
          <p:cNvPr id="55" name="Google Shape;55;p14"/>
          <p:cNvSpPr txBox="1"/>
          <p:nvPr>
            <p:ph type="title"/>
          </p:nvPr>
        </p:nvSpPr>
        <p:spPr>
          <a:xfrm>
            <a:off x="228600" y="457200"/>
            <a:ext cx="8686800" cy="16584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sz="6400">
                <a:solidFill>
                  <a:schemeClr val="lt1"/>
                </a:solidFill>
                <a:latin typeface="Afacad Flux SemiBold"/>
                <a:ea typeface="Afacad Flux SemiBold"/>
                <a:cs typeface="Afacad Flux SemiBold"/>
                <a:sym typeface="Afacad Flux SemiBold"/>
              </a:defRPr>
            </a:lvl9pPr>
          </a:lstStyle>
          <a:p/>
        </p:txBody>
      </p:sp>
      <p:sp>
        <p:nvSpPr>
          <p:cNvPr id="56" name="Google Shape;56;p14"/>
          <p:cNvSpPr txBox="1"/>
          <p:nvPr>
            <p:ph idx="1" type="subTitle"/>
          </p:nvPr>
        </p:nvSpPr>
        <p:spPr>
          <a:xfrm>
            <a:off x="228600" y="2006175"/>
            <a:ext cx="4346700" cy="3468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1pPr>
            <a:lvl2pPr lvl="1">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2pPr>
            <a:lvl3pPr lvl="2">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3pPr>
            <a:lvl4pPr lvl="3">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4pPr>
            <a:lvl5pPr lvl="4">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5pPr>
            <a:lvl6pPr lvl="5">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6pPr>
            <a:lvl7pPr lvl="6">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7pPr>
            <a:lvl8pPr lvl="7">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8pPr>
            <a:lvl9pPr lvl="8">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9pPr>
          </a:lstStyle>
          <a:p/>
        </p:txBody>
      </p:sp>
      <p:sp>
        <p:nvSpPr>
          <p:cNvPr id="57" name="Google Shape;57;p14"/>
          <p:cNvSpPr txBox="1"/>
          <p:nvPr>
            <p:ph idx="2"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solidFill>
                  <a:schemeClr val="dk2"/>
                </a:solidFill>
              </a:defRPr>
            </a:lvl1pPr>
            <a:lvl2pPr lvl="1" algn="r">
              <a:spcBef>
                <a:spcPts val="0"/>
              </a:spcBef>
              <a:spcAft>
                <a:spcPts val="0"/>
              </a:spcAft>
              <a:buClr>
                <a:schemeClr val="dk2"/>
              </a:buClr>
              <a:buSzPts val="1400"/>
              <a:buFont typeface="Inter"/>
              <a:buNone/>
              <a:defRPr>
                <a:solidFill>
                  <a:schemeClr val="dk2"/>
                </a:solidFill>
              </a:defRPr>
            </a:lvl2pPr>
            <a:lvl3pPr lvl="2" algn="r">
              <a:spcBef>
                <a:spcPts val="0"/>
              </a:spcBef>
              <a:spcAft>
                <a:spcPts val="0"/>
              </a:spcAft>
              <a:buClr>
                <a:schemeClr val="dk2"/>
              </a:buClr>
              <a:buSzPts val="1400"/>
              <a:buFont typeface="Inter"/>
              <a:buNone/>
              <a:defRPr>
                <a:solidFill>
                  <a:schemeClr val="dk2"/>
                </a:solidFill>
              </a:defRPr>
            </a:lvl3pPr>
            <a:lvl4pPr lvl="3" algn="r">
              <a:spcBef>
                <a:spcPts val="0"/>
              </a:spcBef>
              <a:spcAft>
                <a:spcPts val="0"/>
              </a:spcAft>
              <a:buClr>
                <a:schemeClr val="dk2"/>
              </a:buClr>
              <a:buSzPts val="1400"/>
              <a:buFont typeface="Inter"/>
              <a:buNone/>
              <a:defRPr>
                <a:solidFill>
                  <a:schemeClr val="dk2"/>
                </a:solidFill>
              </a:defRPr>
            </a:lvl4pPr>
            <a:lvl5pPr lvl="4" algn="r">
              <a:spcBef>
                <a:spcPts val="0"/>
              </a:spcBef>
              <a:spcAft>
                <a:spcPts val="0"/>
              </a:spcAft>
              <a:buClr>
                <a:schemeClr val="dk2"/>
              </a:buClr>
              <a:buSzPts val="1400"/>
              <a:buFont typeface="Inter"/>
              <a:buNone/>
              <a:defRPr>
                <a:solidFill>
                  <a:schemeClr val="dk2"/>
                </a:solidFill>
              </a:defRPr>
            </a:lvl5pPr>
            <a:lvl6pPr lvl="5" algn="r">
              <a:spcBef>
                <a:spcPts val="0"/>
              </a:spcBef>
              <a:spcAft>
                <a:spcPts val="0"/>
              </a:spcAft>
              <a:buClr>
                <a:schemeClr val="dk2"/>
              </a:buClr>
              <a:buSzPts val="1400"/>
              <a:buFont typeface="Inter"/>
              <a:buNone/>
              <a:defRPr>
                <a:solidFill>
                  <a:schemeClr val="dk2"/>
                </a:solidFill>
              </a:defRPr>
            </a:lvl6pPr>
            <a:lvl7pPr lvl="6" algn="r">
              <a:spcBef>
                <a:spcPts val="0"/>
              </a:spcBef>
              <a:spcAft>
                <a:spcPts val="0"/>
              </a:spcAft>
              <a:buClr>
                <a:schemeClr val="dk2"/>
              </a:buClr>
              <a:buSzPts val="1400"/>
              <a:buFont typeface="Inter"/>
              <a:buNone/>
              <a:defRPr>
                <a:solidFill>
                  <a:schemeClr val="dk2"/>
                </a:solidFill>
              </a:defRPr>
            </a:lvl7pPr>
            <a:lvl8pPr lvl="7" algn="r">
              <a:spcBef>
                <a:spcPts val="0"/>
              </a:spcBef>
              <a:spcAft>
                <a:spcPts val="0"/>
              </a:spcAft>
              <a:buClr>
                <a:schemeClr val="dk2"/>
              </a:buClr>
              <a:buSzPts val="1400"/>
              <a:buFont typeface="Inter"/>
              <a:buNone/>
              <a:defRPr>
                <a:solidFill>
                  <a:schemeClr val="dk2"/>
                </a:solidFill>
              </a:defRPr>
            </a:lvl8pPr>
            <a:lvl9pPr lvl="8" algn="r">
              <a:spcBef>
                <a:spcPts val="0"/>
              </a:spcBef>
              <a:spcAft>
                <a:spcPts val="0"/>
              </a:spcAft>
              <a:buClr>
                <a:schemeClr val="dk2"/>
              </a:buClr>
              <a:buSzPts val="1400"/>
              <a:buFont typeface="Inter"/>
              <a:buNone/>
              <a:defRPr>
                <a:solidFill>
                  <a:schemeClr val="dk2"/>
                </a:solidFill>
              </a:defRPr>
            </a:lvl9pPr>
          </a:lstStyle>
          <a:p/>
        </p:txBody>
      </p:sp>
      <p:sp>
        <p:nvSpPr>
          <p:cNvPr id="58" name="Google Shape;58;p14"/>
          <p:cNvSpPr txBox="1"/>
          <p:nvPr>
            <p:ph idx="3" type="subTitle"/>
          </p:nvPr>
        </p:nvSpPr>
        <p:spPr>
          <a:xfrm>
            <a:off x="228600" y="4843625"/>
            <a:ext cx="64914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59" name="Google Shape;59;p14"/>
          <p:cNvSpPr txBox="1"/>
          <p:nvPr>
            <p:ph idx="4" type="subTitle"/>
          </p:nvPr>
        </p:nvSpPr>
        <p:spPr>
          <a:xfrm>
            <a:off x="345600" y="230200"/>
            <a:ext cx="1752600" cy="68700"/>
          </a:xfrm>
          <a:prstGeom prst="rect">
            <a:avLst/>
          </a:prstGeom>
        </p:spPr>
        <p:txBody>
          <a:bodyPr anchorCtr="0" anchor="t" bIns="0" lIns="0" spcFirstLastPara="1" rIns="0" wrap="square" tIns="0">
            <a:noAutofit/>
          </a:bodyPr>
          <a:lstStyle>
            <a:lvl1pPr lvl="0" algn="l">
              <a:spcBef>
                <a:spcPts val="0"/>
              </a:spcBef>
              <a:spcAft>
                <a:spcPts val="0"/>
              </a:spcAft>
              <a:buSzPts val="600"/>
              <a:buFont typeface="Inter"/>
              <a:buNone/>
              <a:defRPr/>
            </a:lvl1pPr>
            <a:lvl2pPr lvl="1" algn="l">
              <a:spcBef>
                <a:spcPts val="0"/>
              </a:spcBef>
              <a:spcAft>
                <a:spcPts val="0"/>
              </a:spcAft>
              <a:buSzPts val="1400"/>
              <a:buFont typeface="Inter"/>
              <a:buNone/>
              <a:defRPr/>
            </a:lvl2pPr>
            <a:lvl3pPr lvl="2" algn="l">
              <a:spcBef>
                <a:spcPts val="0"/>
              </a:spcBef>
              <a:spcAft>
                <a:spcPts val="0"/>
              </a:spcAft>
              <a:buSzPts val="1400"/>
              <a:buFont typeface="Inter"/>
              <a:buNone/>
              <a:defRPr/>
            </a:lvl3pPr>
            <a:lvl4pPr lvl="3" algn="l">
              <a:spcBef>
                <a:spcPts val="0"/>
              </a:spcBef>
              <a:spcAft>
                <a:spcPts val="0"/>
              </a:spcAft>
              <a:buSzPts val="1400"/>
              <a:buFont typeface="Inter"/>
              <a:buNone/>
              <a:defRPr/>
            </a:lvl4pPr>
            <a:lvl5pPr lvl="4" algn="l">
              <a:spcBef>
                <a:spcPts val="0"/>
              </a:spcBef>
              <a:spcAft>
                <a:spcPts val="0"/>
              </a:spcAft>
              <a:buSzPts val="1400"/>
              <a:buFont typeface="Inter"/>
              <a:buNone/>
              <a:defRPr/>
            </a:lvl5pPr>
            <a:lvl6pPr lvl="5" algn="l">
              <a:spcBef>
                <a:spcPts val="0"/>
              </a:spcBef>
              <a:spcAft>
                <a:spcPts val="0"/>
              </a:spcAft>
              <a:buSzPts val="1400"/>
              <a:buFont typeface="Inter"/>
              <a:buNone/>
              <a:defRPr/>
            </a:lvl6pPr>
            <a:lvl7pPr lvl="6" algn="l">
              <a:spcBef>
                <a:spcPts val="0"/>
              </a:spcBef>
              <a:spcAft>
                <a:spcPts val="0"/>
              </a:spcAft>
              <a:buSzPts val="1400"/>
              <a:buFont typeface="Inter"/>
              <a:buNone/>
              <a:defRPr/>
            </a:lvl7pPr>
            <a:lvl8pPr lvl="7" algn="l">
              <a:spcBef>
                <a:spcPts val="0"/>
              </a:spcBef>
              <a:spcAft>
                <a:spcPts val="0"/>
              </a:spcAft>
              <a:buSzPts val="1400"/>
              <a:buFont typeface="Inter"/>
              <a:buNone/>
              <a:defRPr/>
            </a:lvl8pPr>
            <a:lvl9pPr lvl="8" algn="l">
              <a:spcBef>
                <a:spcPts val="0"/>
              </a:spcBef>
              <a:spcAft>
                <a:spcPts val="0"/>
              </a:spcAft>
              <a:buSzPts val="1400"/>
              <a:buFont typeface="Inter"/>
              <a:buNone/>
              <a:defRPr/>
            </a:lvl9pPr>
          </a:lstStyle>
          <a:p/>
        </p:txBody>
      </p:sp>
      <p:sp>
        <p:nvSpPr>
          <p:cNvPr id="60" name="Google Shape;60;p14"/>
          <p:cNvSpPr/>
          <p:nvPr/>
        </p:nvSpPr>
        <p:spPr>
          <a:xfrm rot="-5400000">
            <a:off x="7665000" y="3204727"/>
            <a:ext cx="2112000" cy="846000"/>
          </a:xfrm>
          <a:prstGeom prst="round2SameRect">
            <a:avLst>
              <a:gd fmla="val 4569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1" name="Google Shape;61;p14"/>
          <p:cNvSpPr/>
          <p:nvPr/>
        </p:nvSpPr>
        <p:spPr>
          <a:xfrm rot="5400000">
            <a:off x="-633000" y="3204773"/>
            <a:ext cx="2112000" cy="846000"/>
          </a:xfrm>
          <a:prstGeom prst="round2SameRect">
            <a:avLst>
              <a:gd fmla="val 4569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2" name="Google Shape;62;p14"/>
          <p:cNvSpPr/>
          <p:nvPr>
            <p:ph idx="5" type="pic"/>
          </p:nvPr>
        </p:nvSpPr>
        <p:spPr>
          <a:xfrm>
            <a:off x="976800" y="2569464"/>
            <a:ext cx="7190400" cy="2112000"/>
          </a:xfrm>
          <a:prstGeom prst="roundRect">
            <a:avLst>
              <a:gd fmla="val 16667" name="adj"/>
            </a:avLst>
          </a:prstGeom>
          <a:noFill/>
          <a:ln>
            <a:noFill/>
          </a:ln>
        </p:spPr>
      </p:sp>
      <p:sp>
        <p:nvSpPr>
          <p:cNvPr id="63" name="Google Shape;63;p14"/>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64" name="Google Shape;64;p14"/>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u="sng">
              <a:solidFill>
                <a:schemeClr val="accent1"/>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BLANK_1_2_1">
    <p:spTree>
      <p:nvGrpSpPr>
        <p:cNvPr id="65" name="Shape 65"/>
        <p:cNvGrpSpPr/>
        <p:nvPr/>
      </p:nvGrpSpPr>
      <p:grpSpPr>
        <a:xfrm>
          <a:off x="0" y="0"/>
          <a:ext cx="0" cy="0"/>
          <a:chOff x="0" y="0"/>
          <a:chExt cx="0" cy="0"/>
        </a:xfrm>
      </p:grpSpPr>
      <p:sp>
        <p:nvSpPr>
          <p:cNvPr id="66" name="Google Shape;66;p15"/>
          <p:cNvSpPr txBox="1"/>
          <p:nvPr>
            <p:ph type="title"/>
          </p:nvPr>
        </p:nvSpPr>
        <p:spPr>
          <a:xfrm>
            <a:off x="228600" y="457200"/>
            <a:ext cx="42966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67" name="Google Shape;67;p15"/>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solidFill>
                  <a:schemeClr val="dk2"/>
                </a:solidFill>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p:txBody>
      </p:sp>
      <p:sp>
        <p:nvSpPr>
          <p:cNvPr id="68" name="Google Shape;68;p15"/>
          <p:cNvSpPr txBox="1"/>
          <p:nvPr>
            <p:ph idx="2" type="subTitle"/>
          </p:nvPr>
        </p:nvSpPr>
        <p:spPr>
          <a:xfrm>
            <a:off x="345600" y="230200"/>
            <a:ext cx="1752600" cy="68700"/>
          </a:xfrm>
          <a:prstGeom prst="rect">
            <a:avLst/>
          </a:prstGeom>
        </p:spPr>
        <p:txBody>
          <a:bodyPr anchorCtr="0" anchor="t" bIns="0" lIns="0" spcFirstLastPara="1" rIns="0" wrap="square" tIns="0">
            <a:noAutofit/>
          </a:bodyPr>
          <a:lstStyle>
            <a:lvl1pPr lvl="0" algn="l">
              <a:spcBef>
                <a:spcPts val="0"/>
              </a:spcBef>
              <a:spcAft>
                <a:spcPts val="0"/>
              </a:spcAft>
              <a:buSzPts val="600"/>
              <a:buFont typeface="Inter"/>
              <a:buNone/>
              <a:defRPr/>
            </a:lvl1pPr>
            <a:lvl2pPr lvl="1" algn="l">
              <a:spcBef>
                <a:spcPts val="0"/>
              </a:spcBef>
              <a:spcAft>
                <a:spcPts val="0"/>
              </a:spcAft>
              <a:buSzPts val="1400"/>
              <a:buFont typeface="Inter"/>
              <a:buNone/>
              <a:defRPr/>
            </a:lvl2pPr>
            <a:lvl3pPr lvl="2" algn="l">
              <a:spcBef>
                <a:spcPts val="0"/>
              </a:spcBef>
              <a:spcAft>
                <a:spcPts val="0"/>
              </a:spcAft>
              <a:buSzPts val="1400"/>
              <a:buFont typeface="Inter"/>
              <a:buNone/>
              <a:defRPr/>
            </a:lvl3pPr>
            <a:lvl4pPr lvl="3" algn="l">
              <a:spcBef>
                <a:spcPts val="0"/>
              </a:spcBef>
              <a:spcAft>
                <a:spcPts val="0"/>
              </a:spcAft>
              <a:buSzPts val="1400"/>
              <a:buFont typeface="Inter"/>
              <a:buNone/>
              <a:defRPr/>
            </a:lvl4pPr>
            <a:lvl5pPr lvl="4" algn="l">
              <a:spcBef>
                <a:spcPts val="0"/>
              </a:spcBef>
              <a:spcAft>
                <a:spcPts val="0"/>
              </a:spcAft>
              <a:buSzPts val="1400"/>
              <a:buFont typeface="Inter"/>
              <a:buNone/>
              <a:defRPr/>
            </a:lvl5pPr>
            <a:lvl6pPr lvl="5" algn="l">
              <a:spcBef>
                <a:spcPts val="0"/>
              </a:spcBef>
              <a:spcAft>
                <a:spcPts val="0"/>
              </a:spcAft>
              <a:buSzPts val="1400"/>
              <a:buFont typeface="Inter"/>
              <a:buNone/>
              <a:defRPr/>
            </a:lvl6pPr>
            <a:lvl7pPr lvl="6" algn="l">
              <a:spcBef>
                <a:spcPts val="0"/>
              </a:spcBef>
              <a:spcAft>
                <a:spcPts val="0"/>
              </a:spcAft>
              <a:buSzPts val="1400"/>
              <a:buFont typeface="Inter"/>
              <a:buNone/>
              <a:defRPr/>
            </a:lvl7pPr>
            <a:lvl8pPr lvl="7" algn="l">
              <a:spcBef>
                <a:spcPts val="0"/>
              </a:spcBef>
              <a:spcAft>
                <a:spcPts val="0"/>
              </a:spcAft>
              <a:buSzPts val="1400"/>
              <a:buFont typeface="Inter"/>
              <a:buNone/>
              <a:defRPr/>
            </a:lvl8pPr>
            <a:lvl9pPr lvl="8" algn="l">
              <a:spcBef>
                <a:spcPts val="0"/>
              </a:spcBef>
              <a:spcAft>
                <a:spcPts val="0"/>
              </a:spcAft>
              <a:buSzPts val="1400"/>
              <a:buFont typeface="Inter"/>
              <a:buNone/>
              <a:defRPr/>
            </a:lvl9pPr>
          </a:lstStyle>
          <a:p/>
        </p:txBody>
      </p:sp>
      <p:sp>
        <p:nvSpPr>
          <p:cNvPr id="69" name="Google Shape;69;p15"/>
          <p:cNvSpPr/>
          <p:nvPr>
            <p:ph idx="3" type="pic"/>
          </p:nvPr>
        </p:nvSpPr>
        <p:spPr>
          <a:xfrm>
            <a:off x="6813900" y="1895400"/>
            <a:ext cx="2101500" cy="2788200"/>
          </a:xfrm>
          <a:prstGeom prst="roundRect">
            <a:avLst>
              <a:gd fmla="val 10417" name="adj"/>
            </a:avLst>
          </a:prstGeom>
          <a:noFill/>
          <a:ln>
            <a:noFill/>
          </a:ln>
        </p:spPr>
      </p:sp>
      <p:sp>
        <p:nvSpPr>
          <p:cNvPr id="70" name="Google Shape;70;p15"/>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71" name="Google Shape;71;p15"/>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72" name="Google Shape;72;p15"/>
          <p:cNvSpPr txBox="1"/>
          <p:nvPr>
            <p:ph idx="4" type="body"/>
          </p:nvPr>
        </p:nvSpPr>
        <p:spPr>
          <a:xfrm>
            <a:off x="229175" y="1895400"/>
            <a:ext cx="2834100" cy="1442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73" name="Google Shape;73;p15"/>
          <p:cNvSpPr txBox="1"/>
          <p:nvPr>
            <p:ph idx="5" type="subTitle"/>
          </p:nvPr>
        </p:nvSpPr>
        <p:spPr>
          <a:xfrm>
            <a:off x="3174375" y="3793975"/>
            <a:ext cx="1350900" cy="3564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None/>
              <a:defRPr sz="1000">
                <a:solidFill>
                  <a:schemeClr val="accent3"/>
                </a:solidFill>
              </a:defRPr>
            </a:lvl1pPr>
            <a:lvl2pPr lvl="1">
              <a:spcBef>
                <a:spcPts val="0"/>
              </a:spcBef>
              <a:spcAft>
                <a:spcPts val="0"/>
              </a:spcAft>
              <a:buClr>
                <a:schemeClr val="accent3"/>
              </a:buClr>
              <a:buSzPts val="1000"/>
              <a:buNone/>
              <a:defRPr sz="1000">
                <a:solidFill>
                  <a:schemeClr val="accent3"/>
                </a:solidFill>
              </a:defRPr>
            </a:lvl2pPr>
            <a:lvl3pPr lvl="2">
              <a:spcBef>
                <a:spcPts val="0"/>
              </a:spcBef>
              <a:spcAft>
                <a:spcPts val="0"/>
              </a:spcAft>
              <a:buClr>
                <a:schemeClr val="accent3"/>
              </a:buClr>
              <a:buSzPts val="1000"/>
              <a:buNone/>
              <a:defRPr sz="1000">
                <a:solidFill>
                  <a:schemeClr val="accent3"/>
                </a:solidFill>
              </a:defRPr>
            </a:lvl3pPr>
            <a:lvl4pPr lvl="3">
              <a:spcBef>
                <a:spcPts val="0"/>
              </a:spcBef>
              <a:spcAft>
                <a:spcPts val="0"/>
              </a:spcAft>
              <a:buClr>
                <a:schemeClr val="accent3"/>
              </a:buClr>
              <a:buSzPts val="1000"/>
              <a:buNone/>
              <a:defRPr sz="1000">
                <a:solidFill>
                  <a:schemeClr val="accent3"/>
                </a:solidFill>
              </a:defRPr>
            </a:lvl4pPr>
            <a:lvl5pPr lvl="4">
              <a:spcBef>
                <a:spcPts val="0"/>
              </a:spcBef>
              <a:spcAft>
                <a:spcPts val="0"/>
              </a:spcAft>
              <a:buClr>
                <a:schemeClr val="accent3"/>
              </a:buClr>
              <a:buSzPts val="1000"/>
              <a:buNone/>
              <a:defRPr sz="1000">
                <a:solidFill>
                  <a:schemeClr val="accent3"/>
                </a:solidFill>
              </a:defRPr>
            </a:lvl5pPr>
            <a:lvl6pPr lvl="5">
              <a:spcBef>
                <a:spcPts val="0"/>
              </a:spcBef>
              <a:spcAft>
                <a:spcPts val="0"/>
              </a:spcAft>
              <a:buClr>
                <a:schemeClr val="accent3"/>
              </a:buClr>
              <a:buSzPts val="1000"/>
              <a:buNone/>
              <a:defRPr sz="1000">
                <a:solidFill>
                  <a:schemeClr val="accent3"/>
                </a:solidFill>
              </a:defRPr>
            </a:lvl6pPr>
            <a:lvl7pPr lvl="6">
              <a:spcBef>
                <a:spcPts val="0"/>
              </a:spcBef>
              <a:spcAft>
                <a:spcPts val="0"/>
              </a:spcAft>
              <a:buClr>
                <a:schemeClr val="accent3"/>
              </a:buClr>
              <a:buSzPts val="1000"/>
              <a:buNone/>
              <a:defRPr sz="1000">
                <a:solidFill>
                  <a:schemeClr val="accent3"/>
                </a:solidFill>
              </a:defRPr>
            </a:lvl7pPr>
            <a:lvl8pPr lvl="7">
              <a:spcBef>
                <a:spcPts val="0"/>
              </a:spcBef>
              <a:spcAft>
                <a:spcPts val="0"/>
              </a:spcAft>
              <a:buClr>
                <a:schemeClr val="accent3"/>
              </a:buClr>
              <a:buSzPts val="1000"/>
              <a:buNone/>
              <a:defRPr sz="1000">
                <a:solidFill>
                  <a:schemeClr val="accent3"/>
                </a:solidFill>
              </a:defRPr>
            </a:lvl8pPr>
            <a:lvl9pPr lvl="8">
              <a:spcBef>
                <a:spcPts val="0"/>
              </a:spcBef>
              <a:spcAft>
                <a:spcPts val="0"/>
              </a:spcAft>
              <a:buClr>
                <a:schemeClr val="accent3"/>
              </a:buClr>
              <a:buSzPts val="1000"/>
              <a:buNone/>
              <a:defRPr sz="1000">
                <a:solidFill>
                  <a:schemeClr val="accent3"/>
                </a:solidFill>
              </a:defRPr>
            </a:lvl9pPr>
          </a:lstStyle>
          <a:p/>
        </p:txBody>
      </p:sp>
      <p:sp>
        <p:nvSpPr>
          <p:cNvPr id="74" name="Google Shape;74;p15"/>
          <p:cNvSpPr txBox="1"/>
          <p:nvPr>
            <p:ph idx="6" type="subTitle"/>
          </p:nvPr>
        </p:nvSpPr>
        <p:spPr>
          <a:xfrm>
            <a:off x="4618950" y="3793975"/>
            <a:ext cx="1350900" cy="3564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000"/>
              <a:buNone/>
              <a:defRPr sz="1000">
                <a:solidFill>
                  <a:schemeClr val="accent3"/>
                </a:solidFill>
              </a:defRPr>
            </a:lvl1pPr>
            <a:lvl2pPr lvl="1">
              <a:spcBef>
                <a:spcPts val="0"/>
              </a:spcBef>
              <a:spcAft>
                <a:spcPts val="0"/>
              </a:spcAft>
              <a:buClr>
                <a:schemeClr val="accent3"/>
              </a:buClr>
              <a:buSzPts val="1000"/>
              <a:buNone/>
              <a:defRPr sz="1000">
                <a:solidFill>
                  <a:schemeClr val="accent3"/>
                </a:solidFill>
              </a:defRPr>
            </a:lvl2pPr>
            <a:lvl3pPr lvl="2">
              <a:spcBef>
                <a:spcPts val="0"/>
              </a:spcBef>
              <a:spcAft>
                <a:spcPts val="0"/>
              </a:spcAft>
              <a:buClr>
                <a:schemeClr val="accent3"/>
              </a:buClr>
              <a:buSzPts val="1000"/>
              <a:buNone/>
              <a:defRPr sz="1000">
                <a:solidFill>
                  <a:schemeClr val="accent3"/>
                </a:solidFill>
              </a:defRPr>
            </a:lvl3pPr>
            <a:lvl4pPr lvl="3">
              <a:spcBef>
                <a:spcPts val="0"/>
              </a:spcBef>
              <a:spcAft>
                <a:spcPts val="0"/>
              </a:spcAft>
              <a:buClr>
                <a:schemeClr val="accent3"/>
              </a:buClr>
              <a:buSzPts val="1000"/>
              <a:buNone/>
              <a:defRPr sz="1000">
                <a:solidFill>
                  <a:schemeClr val="accent3"/>
                </a:solidFill>
              </a:defRPr>
            </a:lvl4pPr>
            <a:lvl5pPr lvl="4">
              <a:spcBef>
                <a:spcPts val="0"/>
              </a:spcBef>
              <a:spcAft>
                <a:spcPts val="0"/>
              </a:spcAft>
              <a:buClr>
                <a:schemeClr val="accent3"/>
              </a:buClr>
              <a:buSzPts val="1000"/>
              <a:buNone/>
              <a:defRPr sz="1000">
                <a:solidFill>
                  <a:schemeClr val="accent3"/>
                </a:solidFill>
              </a:defRPr>
            </a:lvl5pPr>
            <a:lvl6pPr lvl="5">
              <a:spcBef>
                <a:spcPts val="0"/>
              </a:spcBef>
              <a:spcAft>
                <a:spcPts val="0"/>
              </a:spcAft>
              <a:buClr>
                <a:schemeClr val="accent3"/>
              </a:buClr>
              <a:buSzPts val="1000"/>
              <a:buNone/>
              <a:defRPr sz="1000">
                <a:solidFill>
                  <a:schemeClr val="accent3"/>
                </a:solidFill>
              </a:defRPr>
            </a:lvl6pPr>
            <a:lvl7pPr lvl="6">
              <a:spcBef>
                <a:spcPts val="0"/>
              </a:spcBef>
              <a:spcAft>
                <a:spcPts val="0"/>
              </a:spcAft>
              <a:buClr>
                <a:schemeClr val="accent3"/>
              </a:buClr>
              <a:buSzPts val="1000"/>
              <a:buNone/>
              <a:defRPr sz="1000">
                <a:solidFill>
                  <a:schemeClr val="accent3"/>
                </a:solidFill>
              </a:defRPr>
            </a:lvl7pPr>
            <a:lvl8pPr lvl="7">
              <a:spcBef>
                <a:spcPts val="0"/>
              </a:spcBef>
              <a:spcAft>
                <a:spcPts val="0"/>
              </a:spcAft>
              <a:buClr>
                <a:schemeClr val="accent3"/>
              </a:buClr>
              <a:buSzPts val="1000"/>
              <a:buNone/>
              <a:defRPr sz="1000">
                <a:solidFill>
                  <a:schemeClr val="accent3"/>
                </a:solidFill>
              </a:defRPr>
            </a:lvl8pPr>
            <a:lvl9pPr lvl="8">
              <a:spcBef>
                <a:spcPts val="0"/>
              </a:spcBef>
              <a:spcAft>
                <a:spcPts val="0"/>
              </a:spcAft>
              <a:buClr>
                <a:schemeClr val="accent3"/>
              </a:buClr>
              <a:buSzPts val="1000"/>
              <a:buNone/>
              <a:defRPr sz="1000">
                <a:solidFill>
                  <a:schemeClr val="accent3"/>
                </a:solidFill>
              </a:defRPr>
            </a:lvl9pPr>
          </a:lstStyle>
          <a:p/>
        </p:txBody>
      </p:sp>
      <p:sp>
        <p:nvSpPr>
          <p:cNvPr id="75" name="Google Shape;75;p15"/>
          <p:cNvSpPr txBox="1"/>
          <p:nvPr>
            <p:ph idx="7" type="subTitle"/>
          </p:nvPr>
        </p:nvSpPr>
        <p:spPr>
          <a:xfrm>
            <a:off x="4642725" y="4201375"/>
            <a:ext cx="1350900" cy="673200"/>
          </a:xfrm>
          <a:prstGeom prst="rect">
            <a:avLst/>
          </a:prstGeom>
        </p:spPr>
        <p:txBody>
          <a:bodyPr anchorCtr="0" anchor="t" bIns="0" lIns="0" spcFirstLastPara="1" rIns="0" wrap="square" tIns="0">
            <a:noAutofit/>
          </a:bodyPr>
          <a:lstStyle>
            <a:lvl1pPr lvl="0">
              <a:spcBef>
                <a:spcPts val="0"/>
              </a:spcBef>
              <a:spcAft>
                <a:spcPts val="0"/>
              </a:spcAft>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p:txBody>
      </p:sp>
      <p:sp>
        <p:nvSpPr>
          <p:cNvPr id="76" name="Google Shape;76;p15"/>
          <p:cNvSpPr txBox="1"/>
          <p:nvPr>
            <p:ph idx="8" type="subTitle"/>
          </p:nvPr>
        </p:nvSpPr>
        <p:spPr>
          <a:xfrm>
            <a:off x="3174375" y="4201375"/>
            <a:ext cx="1350900" cy="673200"/>
          </a:xfrm>
          <a:prstGeom prst="rect">
            <a:avLst/>
          </a:prstGeom>
        </p:spPr>
        <p:txBody>
          <a:bodyPr anchorCtr="0" anchor="t" bIns="0" lIns="0" spcFirstLastPara="1" rIns="0" wrap="square" tIns="0">
            <a:noAutofit/>
          </a:bodyPr>
          <a:lstStyle>
            <a:lvl1pPr lvl="0">
              <a:spcBef>
                <a:spcPts val="0"/>
              </a:spcBef>
              <a:spcAft>
                <a:spcPts val="0"/>
              </a:spcAft>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p:txBody>
      </p:sp>
      <p:sp>
        <p:nvSpPr>
          <p:cNvPr id="77" name="Google Shape;77;p15"/>
          <p:cNvSpPr txBox="1"/>
          <p:nvPr>
            <p:ph idx="9" type="subTitle"/>
          </p:nvPr>
        </p:nvSpPr>
        <p:spPr>
          <a:xfrm>
            <a:off x="3423600" y="2054000"/>
            <a:ext cx="3189600" cy="1698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78" name="Google Shape;78;p15"/>
          <p:cNvSpPr txBox="1"/>
          <p:nvPr>
            <p:ph idx="13" type="subTitle"/>
          </p:nvPr>
        </p:nvSpPr>
        <p:spPr>
          <a:xfrm>
            <a:off x="3423600" y="2894275"/>
            <a:ext cx="3189600" cy="356400"/>
          </a:xfrm>
          <a:prstGeom prst="rect">
            <a:avLst/>
          </a:prstGeom>
        </p:spPr>
        <p:txBody>
          <a:bodyPr anchorCtr="0" anchor="t"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CUSTOM_10">
    <p:spTree>
      <p:nvGrpSpPr>
        <p:cNvPr id="79" name="Shape 79"/>
        <p:cNvGrpSpPr/>
        <p:nvPr/>
      </p:nvGrpSpPr>
      <p:grpSpPr>
        <a:xfrm>
          <a:off x="0" y="0"/>
          <a:ext cx="0" cy="0"/>
          <a:chOff x="0" y="0"/>
          <a:chExt cx="0" cy="0"/>
        </a:xfrm>
      </p:grpSpPr>
      <p:sp>
        <p:nvSpPr>
          <p:cNvPr id="80" name="Google Shape;80;p16"/>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81" name="Google Shape;81;p16"/>
          <p:cNvSpPr txBox="1"/>
          <p:nvPr>
            <p:ph idx="2"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82" name="Google Shape;82;p16"/>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83" name="Google Shape;83;p16"/>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2_1_1_1_1_1">
    <p:bg>
      <p:bgPr>
        <a:solidFill>
          <a:schemeClr val="lt1"/>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711275" y="1199100"/>
            <a:ext cx="3813600" cy="5295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p:txBody>
      </p:sp>
      <p:sp>
        <p:nvSpPr>
          <p:cNvPr id="86" name="Google Shape;86;p17"/>
          <p:cNvSpPr txBox="1"/>
          <p:nvPr>
            <p:ph idx="1" type="subTitle"/>
          </p:nvPr>
        </p:nvSpPr>
        <p:spPr>
          <a:xfrm>
            <a:off x="228600" y="457200"/>
            <a:ext cx="4296300" cy="4527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1pPr>
            <a:lvl2pPr lvl="1">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2pPr>
            <a:lvl3pPr lvl="2">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3pPr>
            <a:lvl4pPr lvl="3">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4pPr>
            <a:lvl5pPr lvl="4">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5pPr>
            <a:lvl6pPr lvl="5">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6pPr>
            <a:lvl7pPr lvl="6">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7pPr>
            <a:lvl8pPr lvl="7">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8pPr>
            <a:lvl9pPr lvl="8">
              <a:spcBef>
                <a:spcPts val="0"/>
              </a:spcBef>
              <a:spcAft>
                <a:spcPts val="0"/>
              </a:spcAft>
              <a:buClr>
                <a:schemeClr val="accent1"/>
              </a:buClr>
              <a:buSzPts val="1800"/>
              <a:buFont typeface="Afacad Flux SemiBold"/>
              <a:buNone/>
              <a:defRPr sz="1800">
                <a:solidFill>
                  <a:schemeClr val="accent1"/>
                </a:solidFill>
                <a:latin typeface="Afacad Flux SemiBold"/>
                <a:ea typeface="Afacad Flux SemiBold"/>
                <a:cs typeface="Afacad Flux SemiBold"/>
                <a:sym typeface="Afacad Flux SemiBold"/>
              </a:defRPr>
            </a:lvl9pPr>
          </a:lstStyle>
          <a:p/>
        </p:txBody>
      </p:sp>
      <p:sp>
        <p:nvSpPr>
          <p:cNvPr id="87" name="Google Shape;87;p17"/>
          <p:cNvSpPr txBox="1"/>
          <p:nvPr>
            <p:ph idx="2"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600"/>
              <a:buFont typeface="Inter"/>
              <a:buNone/>
              <a:defRPr>
                <a:solidFill>
                  <a:schemeClr val="accent6"/>
                </a:solidFill>
              </a:defRPr>
            </a:lvl1pPr>
            <a:lvl2pPr lvl="1" algn="r">
              <a:spcBef>
                <a:spcPts val="0"/>
              </a:spcBef>
              <a:spcAft>
                <a:spcPts val="0"/>
              </a:spcAft>
              <a:buClr>
                <a:schemeClr val="accent6"/>
              </a:buClr>
              <a:buSzPts val="1400"/>
              <a:buFont typeface="Inter"/>
              <a:buNone/>
              <a:defRPr>
                <a:solidFill>
                  <a:schemeClr val="accent6"/>
                </a:solidFill>
              </a:defRPr>
            </a:lvl2pPr>
            <a:lvl3pPr lvl="2" algn="r">
              <a:spcBef>
                <a:spcPts val="0"/>
              </a:spcBef>
              <a:spcAft>
                <a:spcPts val="0"/>
              </a:spcAft>
              <a:buClr>
                <a:schemeClr val="accent6"/>
              </a:buClr>
              <a:buSzPts val="1400"/>
              <a:buFont typeface="Inter"/>
              <a:buNone/>
              <a:defRPr>
                <a:solidFill>
                  <a:schemeClr val="accent6"/>
                </a:solidFill>
              </a:defRPr>
            </a:lvl3pPr>
            <a:lvl4pPr lvl="3" algn="r">
              <a:spcBef>
                <a:spcPts val="0"/>
              </a:spcBef>
              <a:spcAft>
                <a:spcPts val="0"/>
              </a:spcAft>
              <a:buClr>
                <a:schemeClr val="accent6"/>
              </a:buClr>
              <a:buSzPts val="1400"/>
              <a:buFont typeface="Inter"/>
              <a:buNone/>
              <a:defRPr>
                <a:solidFill>
                  <a:schemeClr val="accent6"/>
                </a:solidFill>
              </a:defRPr>
            </a:lvl4pPr>
            <a:lvl5pPr lvl="4" algn="r">
              <a:spcBef>
                <a:spcPts val="0"/>
              </a:spcBef>
              <a:spcAft>
                <a:spcPts val="0"/>
              </a:spcAft>
              <a:buClr>
                <a:schemeClr val="accent6"/>
              </a:buClr>
              <a:buSzPts val="1400"/>
              <a:buFont typeface="Inter"/>
              <a:buNone/>
              <a:defRPr>
                <a:solidFill>
                  <a:schemeClr val="accent6"/>
                </a:solidFill>
              </a:defRPr>
            </a:lvl5pPr>
            <a:lvl6pPr lvl="5" algn="r">
              <a:spcBef>
                <a:spcPts val="0"/>
              </a:spcBef>
              <a:spcAft>
                <a:spcPts val="0"/>
              </a:spcAft>
              <a:buClr>
                <a:schemeClr val="accent6"/>
              </a:buClr>
              <a:buSzPts val="1400"/>
              <a:buFont typeface="Inter"/>
              <a:buNone/>
              <a:defRPr>
                <a:solidFill>
                  <a:schemeClr val="accent6"/>
                </a:solidFill>
              </a:defRPr>
            </a:lvl6pPr>
            <a:lvl7pPr lvl="6" algn="r">
              <a:spcBef>
                <a:spcPts val="0"/>
              </a:spcBef>
              <a:spcAft>
                <a:spcPts val="0"/>
              </a:spcAft>
              <a:buClr>
                <a:schemeClr val="accent6"/>
              </a:buClr>
              <a:buSzPts val="1400"/>
              <a:buFont typeface="Inter"/>
              <a:buNone/>
              <a:defRPr>
                <a:solidFill>
                  <a:schemeClr val="accent6"/>
                </a:solidFill>
              </a:defRPr>
            </a:lvl7pPr>
            <a:lvl8pPr lvl="7" algn="r">
              <a:spcBef>
                <a:spcPts val="0"/>
              </a:spcBef>
              <a:spcAft>
                <a:spcPts val="0"/>
              </a:spcAft>
              <a:buClr>
                <a:schemeClr val="accent6"/>
              </a:buClr>
              <a:buSzPts val="1400"/>
              <a:buFont typeface="Inter"/>
              <a:buNone/>
              <a:defRPr>
                <a:solidFill>
                  <a:schemeClr val="accent6"/>
                </a:solidFill>
              </a:defRPr>
            </a:lvl8pPr>
            <a:lvl9pPr lvl="8" algn="r">
              <a:spcBef>
                <a:spcPts val="0"/>
              </a:spcBef>
              <a:spcAft>
                <a:spcPts val="0"/>
              </a:spcAft>
              <a:buClr>
                <a:schemeClr val="accent6"/>
              </a:buClr>
              <a:buSzPts val="1400"/>
              <a:buFont typeface="Inter"/>
              <a:buNone/>
              <a:defRPr>
                <a:solidFill>
                  <a:schemeClr val="accent6"/>
                </a:solidFill>
              </a:defRPr>
            </a:lvl9pPr>
          </a:lstStyle>
          <a:p/>
        </p:txBody>
      </p:sp>
      <p:sp>
        <p:nvSpPr>
          <p:cNvPr id="88" name="Google Shape;88;p17"/>
          <p:cNvSpPr txBox="1"/>
          <p:nvPr>
            <p:ph idx="3" type="subTitle"/>
          </p:nvPr>
        </p:nvSpPr>
        <p:spPr>
          <a:xfrm>
            <a:off x="345600" y="230200"/>
            <a:ext cx="1752600" cy="68700"/>
          </a:xfrm>
          <a:prstGeom prst="rect">
            <a:avLst/>
          </a:prstGeom>
        </p:spPr>
        <p:txBody>
          <a:bodyPr anchorCtr="0" anchor="t" bIns="0" lIns="0" spcFirstLastPara="1" rIns="0" wrap="square" tIns="0">
            <a:noAutofit/>
          </a:bodyPr>
          <a:lstStyle>
            <a:lvl1pPr lvl="0" algn="l">
              <a:spcBef>
                <a:spcPts val="0"/>
              </a:spcBef>
              <a:spcAft>
                <a:spcPts val="0"/>
              </a:spcAft>
              <a:buClr>
                <a:schemeClr val="accent6"/>
              </a:buClr>
              <a:buSzPts val="600"/>
              <a:buFont typeface="Inter"/>
              <a:buNone/>
              <a:defRPr>
                <a:solidFill>
                  <a:schemeClr val="accent6"/>
                </a:solidFill>
              </a:defRPr>
            </a:lvl1pPr>
            <a:lvl2pPr lvl="1" algn="l">
              <a:spcBef>
                <a:spcPts val="0"/>
              </a:spcBef>
              <a:spcAft>
                <a:spcPts val="0"/>
              </a:spcAft>
              <a:buClr>
                <a:schemeClr val="accent6"/>
              </a:buClr>
              <a:buSzPts val="1400"/>
              <a:buFont typeface="Inter"/>
              <a:buNone/>
              <a:defRPr>
                <a:solidFill>
                  <a:schemeClr val="accent6"/>
                </a:solidFill>
              </a:defRPr>
            </a:lvl2pPr>
            <a:lvl3pPr lvl="2" algn="l">
              <a:spcBef>
                <a:spcPts val="0"/>
              </a:spcBef>
              <a:spcAft>
                <a:spcPts val="0"/>
              </a:spcAft>
              <a:buClr>
                <a:schemeClr val="accent6"/>
              </a:buClr>
              <a:buSzPts val="1400"/>
              <a:buFont typeface="Inter"/>
              <a:buNone/>
              <a:defRPr>
                <a:solidFill>
                  <a:schemeClr val="accent6"/>
                </a:solidFill>
              </a:defRPr>
            </a:lvl3pPr>
            <a:lvl4pPr lvl="3" algn="l">
              <a:spcBef>
                <a:spcPts val="0"/>
              </a:spcBef>
              <a:spcAft>
                <a:spcPts val="0"/>
              </a:spcAft>
              <a:buClr>
                <a:schemeClr val="accent6"/>
              </a:buClr>
              <a:buSzPts val="1400"/>
              <a:buFont typeface="Inter"/>
              <a:buNone/>
              <a:defRPr>
                <a:solidFill>
                  <a:schemeClr val="accent6"/>
                </a:solidFill>
              </a:defRPr>
            </a:lvl4pPr>
            <a:lvl5pPr lvl="4" algn="l">
              <a:spcBef>
                <a:spcPts val="0"/>
              </a:spcBef>
              <a:spcAft>
                <a:spcPts val="0"/>
              </a:spcAft>
              <a:buClr>
                <a:schemeClr val="accent6"/>
              </a:buClr>
              <a:buSzPts val="1400"/>
              <a:buFont typeface="Inter"/>
              <a:buNone/>
              <a:defRPr>
                <a:solidFill>
                  <a:schemeClr val="accent6"/>
                </a:solidFill>
              </a:defRPr>
            </a:lvl5pPr>
            <a:lvl6pPr lvl="5" algn="l">
              <a:spcBef>
                <a:spcPts val="0"/>
              </a:spcBef>
              <a:spcAft>
                <a:spcPts val="0"/>
              </a:spcAft>
              <a:buClr>
                <a:schemeClr val="accent6"/>
              </a:buClr>
              <a:buSzPts val="1400"/>
              <a:buFont typeface="Inter"/>
              <a:buNone/>
              <a:defRPr>
                <a:solidFill>
                  <a:schemeClr val="accent6"/>
                </a:solidFill>
              </a:defRPr>
            </a:lvl6pPr>
            <a:lvl7pPr lvl="6" algn="l">
              <a:spcBef>
                <a:spcPts val="0"/>
              </a:spcBef>
              <a:spcAft>
                <a:spcPts val="0"/>
              </a:spcAft>
              <a:buClr>
                <a:schemeClr val="accent6"/>
              </a:buClr>
              <a:buSzPts val="1400"/>
              <a:buFont typeface="Inter"/>
              <a:buNone/>
              <a:defRPr>
                <a:solidFill>
                  <a:schemeClr val="accent6"/>
                </a:solidFill>
              </a:defRPr>
            </a:lvl7pPr>
            <a:lvl8pPr lvl="7" algn="l">
              <a:spcBef>
                <a:spcPts val="0"/>
              </a:spcBef>
              <a:spcAft>
                <a:spcPts val="0"/>
              </a:spcAft>
              <a:buClr>
                <a:schemeClr val="accent6"/>
              </a:buClr>
              <a:buSzPts val="1400"/>
              <a:buFont typeface="Inter"/>
              <a:buNone/>
              <a:defRPr>
                <a:solidFill>
                  <a:schemeClr val="accent6"/>
                </a:solidFill>
              </a:defRPr>
            </a:lvl8pPr>
            <a:lvl9pPr lvl="8" algn="l">
              <a:spcBef>
                <a:spcPts val="0"/>
              </a:spcBef>
              <a:spcAft>
                <a:spcPts val="0"/>
              </a:spcAft>
              <a:buClr>
                <a:schemeClr val="accent6"/>
              </a:buClr>
              <a:buSzPts val="1400"/>
              <a:buFont typeface="Inter"/>
              <a:buNone/>
              <a:defRPr>
                <a:solidFill>
                  <a:schemeClr val="accent6"/>
                </a:solidFill>
              </a:defRPr>
            </a:lvl9pPr>
          </a:lstStyle>
          <a:p/>
        </p:txBody>
      </p:sp>
      <p:grpSp>
        <p:nvGrpSpPr>
          <p:cNvPr id="89" name="Google Shape;89;p17"/>
          <p:cNvGrpSpPr/>
          <p:nvPr/>
        </p:nvGrpSpPr>
        <p:grpSpPr>
          <a:xfrm rot="2700000">
            <a:off x="237956" y="1326863"/>
            <a:ext cx="250839" cy="250839"/>
            <a:chOff x="6251786" y="659047"/>
            <a:chExt cx="250842" cy="250842"/>
          </a:xfrm>
        </p:grpSpPr>
        <p:sp>
          <p:nvSpPr>
            <p:cNvPr id="90" name="Google Shape;90;p17"/>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1" name="Google Shape;91;p17"/>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92" name="Google Shape;92;p17"/>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grpSp>
        <p:nvGrpSpPr>
          <p:cNvPr id="93" name="Google Shape;93;p17"/>
          <p:cNvGrpSpPr/>
          <p:nvPr/>
        </p:nvGrpSpPr>
        <p:grpSpPr>
          <a:xfrm rot="2700000">
            <a:off x="237956" y="2004275"/>
            <a:ext cx="250839" cy="250839"/>
            <a:chOff x="6251786" y="659047"/>
            <a:chExt cx="250842" cy="250842"/>
          </a:xfrm>
        </p:grpSpPr>
        <p:sp>
          <p:nvSpPr>
            <p:cNvPr id="94" name="Google Shape;94;p17"/>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5" name="Google Shape;95;p17"/>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96" name="Google Shape;96;p17"/>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grpSp>
        <p:nvGrpSpPr>
          <p:cNvPr id="97" name="Google Shape;97;p17"/>
          <p:cNvGrpSpPr/>
          <p:nvPr/>
        </p:nvGrpSpPr>
        <p:grpSpPr>
          <a:xfrm rot="2700000">
            <a:off x="237956" y="2681688"/>
            <a:ext cx="250839" cy="250839"/>
            <a:chOff x="6251786" y="659047"/>
            <a:chExt cx="250842" cy="250842"/>
          </a:xfrm>
        </p:grpSpPr>
        <p:sp>
          <p:nvSpPr>
            <p:cNvPr id="98" name="Google Shape;98;p17"/>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9" name="Google Shape;99;p17"/>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100" name="Google Shape;100;p17"/>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grpSp>
        <p:nvGrpSpPr>
          <p:cNvPr id="101" name="Google Shape;101;p17"/>
          <p:cNvGrpSpPr/>
          <p:nvPr/>
        </p:nvGrpSpPr>
        <p:grpSpPr>
          <a:xfrm rot="2700000">
            <a:off x="237956" y="3359100"/>
            <a:ext cx="250839" cy="250839"/>
            <a:chOff x="6251786" y="659047"/>
            <a:chExt cx="250842" cy="250842"/>
          </a:xfrm>
        </p:grpSpPr>
        <p:sp>
          <p:nvSpPr>
            <p:cNvPr id="102" name="Google Shape;102;p17"/>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03" name="Google Shape;103;p17"/>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104" name="Google Shape;104;p17"/>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grpSp>
        <p:nvGrpSpPr>
          <p:cNvPr id="105" name="Google Shape;105;p17"/>
          <p:cNvGrpSpPr/>
          <p:nvPr/>
        </p:nvGrpSpPr>
        <p:grpSpPr>
          <a:xfrm rot="2700000">
            <a:off x="237956" y="4036513"/>
            <a:ext cx="250839" cy="250839"/>
            <a:chOff x="6251786" y="659047"/>
            <a:chExt cx="250842" cy="250842"/>
          </a:xfrm>
        </p:grpSpPr>
        <p:sp>
          <p:nvSpPr>
            <p:cNvPr id="106" name="Google Shape;106;p17"/>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07" name="Google Shape;107;p17"/>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108" name="Google Shape;108;p17"/>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sp>
        <p:nvSpPr>
          <p:cNvPr id="109" name="Google Shape;109;p17"/>
          <p:cNvSpPr txBox="1"/>
          <p:nvPr>
            <p:ph idx="4" type="title"/>
          </p:nvPr>
        </p:nvSpPr>
        <p:spPr>
          <a:xfrm>
            <a:off x="711275" y="1914413"/>
            <a:ext cx="3813600" cy="529500"/>
          </a:xfrm>
          <a:prstGeom prst="rect">
            <a:avLst/>
          </a:prstGeom>
        </p:spPr>
        <p:txBody>
          <a:bodyPr anchorCtr="0" anchor="ctr" bIns="91425" lIns="91425" spcFirstLastPara="1" rIns="91425" wrap="square" tIns="91425">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p:txBody>
      </p:sp>
      <p:sp>
        <p:nvSpPr>
          <p:cNvPr id="110" name="Google Shape;110;p17"/>
          <p:cNvSpPr txBox="1"/>
          <p:nvPr>
            <p:ph idx="5" type="title"/>
          </p:nvPr>
        </p:nvSpPr>
        <p:spPr>
          <a:xfrm>
            <a:off x="711275" y="2629725"/>
            <a:ext cx="3813600" cy="5295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p:txBody>
      </p:sp>
      <p:sp>
        <p:nvSpPr>
          <p:cNvPr id="111" name="Google Shape;111;p17"/>
          <p:cNvSpPr txBox="1"/>
          <p:nvPr>
            <p:ph idx="6" type="title"/>
          </p:nvPr>
        </p:nvSpPr>
        <p:spPr>
          <a:xfrm>
            <a:off x="711275" y="3345038"/>
            <a:ext cx="3813600" cy="5295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p:txBody>
      </p:sp>
      <p:sp>
        <p:nvSpPr>
          <p:cNvPr id="112" name="Google Shape;112;p17"/>
          <p:cNvSpPr txBox="1"/>
          <p:nvPr>
            <p:ph idx="7" type="title"/>
          </p:nvPr>
        </p:nvSpPr>
        <p:spPr>
          <a:xfrm>
            <a:off x="711275" y="4060350"/>
            <a:ext cx="3813600" cy="5295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a:solidFill>
                  <a:schemeClr val="accent1"/>
                </a:solidFill>
              </a:defRPr>
            </a:lvl1pPr>
            <a:lvl2pPr lvl="1">
              <a:lnSpc>
                <a:spcPct val="70000"/>
              </a:lnSpc>
              <a:spcBef>
                <a:spcPts val="0"/>
              </a:spcBef>
              <a:spcAft>
                <a:spcPts val="0"/>
              </a:spcAft>
              <a:buNone/>
              <a:defRPr>
                <a:solidFill>
                  <a:schemeClr val="accent1"/>
                </a:solidFill>
              </a:defRPr>
            </a:lvl2pPr>
            <a:lvl3pPr lvl="2">
              <a:lnSpc>
                <a:spcPct val="70000"/>
              </a:lnSpc>
              <a:spcBef>
                <a:spcPts val="0"/>
              </a:spcBef>
              <a:spcAft>
                <a:spcPts val="0"/>
              </a:spcAft>
              <a:buNone/>
              <a:defRPr>
                <a:solidFill>
                  <a:schemeClr val="accent1"/>
                </a:solidFill>
              </a:defRPr>
            </a:lvl3pPr>
            <a:lvl4pPr lvl="3">
              <a:lnSpc>
                <a:spcPct val="70000"/>
              </a:lnSpc>
              <a:spcBef>
                <a:spcPts val="0"/>
              </a:spcBef>
              <a:spcAft>
                <a:spcPts val="0"/>
              </a:spcAft>
              <a:buNone/>
              <a:defRPr>
                <a:solidFill>
                  <a:schemeClr val="accent1"/>
                </a:solidFill>
              </a:defRPr>
            </a:lvl4pPr>
            <a:lvl5pPr lvl="4">
              <a:lnSpc>
                <a:spcPct val="70000"/>
              </a:lnSpc>
              <a:spcBef>
                <a:spcPts val="0"/>
              </a:spcBef>
              <a:spcAft>
                <a:spcPts val="0"/>
              </a:spcAft>
              <a:buNone/>
              <a:defRPr>
                <a:solidFill>
                  <a:schemeClr val="accent1"/>
                </a:solidFill>
              </a:defRPr>
            </a:lvl5pPr>
            <a:lvl6pPr lvl="5">
              <a:lnSpc>
                <a:spcPct val="70000"/>
              </a:lnSpc>
              <a:spcBef>
                <a:spcPts val="0"/>
              </a:spcBef>
              <a:spcAft>
                <a:spcPts val="0"/>
              </a:spcAft>
              <a:buNone/>
              <a:defRPr>
                <a:solidFill>
                  <a:schemeClr val="accent1"/>
                </a:solidFill>
              </a:defRPr>
            </a:lvl6pPr>
            <a:lvl7pPr lvl="6">
              <a:lnSpc>
                <a:spcPct val="70000"/>
              </a:lnSpc>
              <a:spcBef>
                <a:spcPts val="0"/>
              </a:spcBef>
              <a:spcAft>
                <a:spcPts val="0"/>
              </a:spcAft>
              <a:buNone/>
              <a:defRPr>
                <a:solidFill>
                  <a:schemeClr val="accent1"/>
                </a:solidFill>
              </a:defRPr>
            </a:lvl7pPr>
            <a:lvl8pPr lvl="7">
              <a:lnSpc>
                <a:spcPct val="70000"/>
              </a:lnSpc>
              <a:spcBef>
                <a:spcPts val="0"/>
              </a:spcBef>
              <a:spcAft>
                <a:spcPts val="0"/>
              </a:spcAft>
              <a:buNone/>
              <a:defRPr>
                <a:solidFill>
                  <a:schemeClr val="accent1"/>
                </a:solidFill>
              </a:defRPr>
            </a:lvl8pPr>
            <a:lvl9pPr lvl="8">
              <a:lnSpc>
                <a:spcPct val="70000"/>
              </a:lnSpc>
              <a:spcBef>
                <a:spcPts val="0"/>
              </a:spcBef>
              <a:spcAft>
                <a:spcPts val="0"/>
              </a:spcAft>
              <a:buNone/>
              <a:defRPr>
                <a:solidFill>
                  <a:schemeClr val="accent1"/>
                </a:solidFill>
              </a:defRPr>
            </a:lvl9pPr>
          </a:lstStyle>
          <a:p/>
        </p:txBody>
      </p:sp>
      <p:sp>
        <p:nvSpPr>
          <p:cNvPr id="113" name="Google Shape;113;p17"/>
          <p:cNvSpPr/>
          <p:nvPr/>
        </p:nvSpPr>
        <p:spPr>
          <a:xfrm>
            <a:off x="6714486" y="3907975"/>
            <a:ext cx="1227600" cy="1227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 name="Google Shape;114;p17"/>
          <p:cNvSpPr/>
          <p:nvPr/>
        </p:nvSpPr>
        <p:spPr>
          <a:xfrm>
            <a:off x="6630361" y="592650"/>
            <a:ext cx="2494200" cy="249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 name="Google Shape;115;p17"/>
          <p:cNvSpPr/>
          <p:nvPr>
            <p:ph idx="8" type="pic"/>
          </p:nvPr>
        </p:nvSpPr>
        <p:spPr>
          <a:xfrm>
            <a:off x="5434100" y="2461125"/>
            <a:ext cx="1790700" cy="1790700"/>
          </a:xfrm>
          <a:prstGeom prst="ellipse">
            <a:avLst/>
          </a:prstGeom>
          <a:noFill/>
          <a:ln>
            <a:noFill/>
          </a:ln>
        </p:spPr>
      </p:sp>
      <p:sp>
        <p:nvSpPr>
          <p:cNvPr id="116" name="Google Shape;116;p17"/>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117" name="Google Shape;117;p17"/>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chart">
  <p:cSld name="BLANK_1_1_1_1_1_1_1_1_1_1_1_1_1_1_1_3">
    <p:spTree>
      <p:nvGrpSpPr>
        <p:cNvPr id="118" name="Shape 118"/>
        <p:cNvGrpSpPr/>
        <p:nvPr/>
      </p:nvGrpSpPr>
      <p:grpSpPr>
        <a:xfrm>
          <a:off x="0" y="0"/>
          <a:ext cx="0" cy="0"/>
          <a:chOff x="0" y="0"/>
          <a:chExt cx="0" cy="0"/>
        </a:xfrm>
      </p:grpSpPr>
      <p:sp>
        <p:nvSpPr>
          <p:cNvPr id="119" name="Google Shape;119;p18"/>
          <p:cNvSpPr txBox="1"/>
          <p:nvPr>
            <p:ph idx="1" type="subTitle"/>
          </p:nvPr>
        </p:nvSpPr>
        <p:spPr>
          <a:xfrm>
            <a:off x="228900" y="1798163"/>
            <a:ext cx="2100900" cy="597300"/>
          </a:xfrm>
          <a:prstGeom prst="rect">
            <a:avLst/>
          </a:prstGeom>
        </p:spPr>
        <p:txBody>
          <a:bodyPr anchorCtr="0" anchor="t" bIns="0" lIns="182875" spcFirstLastPara="1" rIns="0" wrap="square" tIns="0">
            <a:noAutofit/>
          </a:bodyPr>
          <a:lstStyle>
            <a:lvl1pPr lvl="0">
              <a:lnSpc>
                <a:spcPct val="70000"/>
              </a:lnSpc>
              <a:spcBef>
                <a:spcPts val="0"/>
              </a:spcBef>
              <a:spcAft>
                <a:spcPts val="0"/>
              </a:spcAft>
              <a:buNone/>
              <a:defRPr b="1" sz="2400">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p:txBody>
      </p:sp>
      <p:sp>
        <p:nvSpPr>
          <p:cNvPr id="120" name="Google Shape;120;p18"/>
          <p:cNvSpPr txBox="1"/>
          <p:nvPr>
            <p:ph idx="2" type="body"/>
          </p:nvPr>
        </p:nvSpPr>
        <p:spPr>
          <a:xfrm>
            <a:off x="228100" y="2576700"/>
            <a:ext cx="2834400" cy="4149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21" name="Google Shape;121;p18"/>
          <p:cNvSpPr txBox="1"/>
          <p:nvPr>
            <p:ph type="title"/>
          </p:nvPr>
        </p:nvSpPr>
        <p:spPr>
          <a:xfrm>
            <a:off x="228600" y="457200"/>
            <a:ext cx="42966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122" name="Google Shape;122;p18"/>
          <p:cNvSpPr txBox="1"/>
          <p:nvPr>
            <p:ph idx="3" type="subTitle"/>
          </p:nvPr>
        </p:nvSpPr>
        <p:spPr>
          <a:xfrm>
            <a:off x="6082300" y="1798163"/>
            <a:ext cx="2100900" cy="597300"/>
          </a:xfrm>
          <a:prstGeom prst="rect">
            <a:avLst/>
          </a:prstGeom>
        </p:spPr>
        <p:txBody>
          <a:bodyPr anchorCtr="0" anchor="t" bIns="0" lIns="182875" spcFirstLastPara="1" rIns="0" wrap="square" tIns="0">
            <a:noAutofit/>
          </a:bodyPr>
          <a:lstStyle>
            <a:lvl1pPr lvl="0">
              <a:lnSpc>
                <a:spcPct val="70000"/>
              </a:lnSpc>
              <a:spcBef>
                <a:spcPts val="0"/>
              </a:spcBef>
              <a:spcAft>
                <a:spcPts val="0"/>
              </a:spcAft>
              <a:buNone/>
              <a:defRPr b="1" sz="2400">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p:txBody>
      </p:sp>
      <p:sp>
        <p:nvSpPr>
          <p:cNvPr id="123" name="Google Shape;123;p18"/>
          <p:cNvSpPr txBox="1"/>
          <p:nvPr>
            <p:ph idx="4" type="subTitle"/>
          </p:nvPr>
        </p:nvSpPr>
        <p:spPr>
          <a:xfrm>
            <a:off x="3155600" y="1798163"/>
            <a:ext cx="2100900" cy="597300"/>
          </a:xfrm>
          <a:prstGeom prst="rect">
            <a:avLst/>
          </a:prstGeom>
        </p:spPr>
        <p:txBody>
          <a:bodyPr anchorCtr="0" anchor="t" bIns="0" lIns="182875" spcFirstLastPara="1" rIns="0" wrap="square" tIns="0">
            <a:noAutofit/>
          </a:bodyPr>
          <a:lstStyle>
            <a:lvl1pPr lvl="0">
              <a:lnSpc>
                <a:spcPct val="70000"/>
              </a:lnSpc>
              <a:spcBef>
                <a:spcPts val="0"/>
              </a:spcBef>
              <a:spcAft>
                <a:spcPts val="0"/>
              </a:spcAft>
              <a:buNone/>
              <a:defRPr b="1" sz="2400">
                <a:solidFill>
                  <a:schemeClr val="accent3"/>
                </a:solidFill>
                <a:latin typeface="Afacad Flux"/>
                <a:ea typeface="Afacad Flux"/>
                <a:cs typeface="Afacad Flux"/>
                <a:sym typeface="Afacad Flux"/>
              </a:defRPr>
            </a:lvl1pPr>
            <a:lvl2pPr lvl="1">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2pPr>
            <a:lvl3pPr lvl="2">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3pPr>
            <a:lvl4pPr lvl="3">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4pPr>
            <a:lvl5pPr lvl="4">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5pPr>
            <a:lvl6pPr lvl="5">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6pPr>
            <a:lvl7pPr lvl="6">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7pPr>
            <a:lvl8pPr lvl="7">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8pPr>
            <a:lvl9pPr lvl="8">
              <a:spcBef>
                <a:spcPts val="0"/>
              </a:spcBef>
              <a:spcAft>
                <a:spcPts val="0"/>
              </a:spcAft>
              <a:buClr>
                <a:schemeClr val="accent3"/>
              </a:buClr>
              <a:buSzPts val="1200"/>
              <a:buFont typeface="Afacad Flux"/>
              <a:buNone/>
              <a:defRPr sz="1200">
                <a:solidFill>
                  <a:schemeClr val="accent3"/>
                </a:solidFill>
                <a:latin typeface="Afacad Flux"/>
                <a:ea typeface="Afacad Flux"/>
                <a:cs typeface="Afacad Flux"/>
                <a:sym typeface="Afacad Flux"/>
              </a:defRPr>
            </a:lvl9pPr>
          </a:lstStyle>
          <a:p/>
        </p:txBody>
      </p:sp>
      <p:sp>
        <p:nvSpPr>
          <p:cNvPr id="124" name="Google Shape;124;p18"/>
          <p:cNvSpPr txBox="1"/>
          <p:nvPr>
            <p:ph idx="5" type="subTitle"/>
          </p:nvPr>
        </p:nvSpPr>
        <p:spPr>
          <a:xfrm>
            <a:off x="410400" y="29914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25" name="Google Shape;125;p18"/>
          <p:cNvSpPr txBox="1"/>
          <p:nvPr>
            <p:ph idx="6" type="subTitle"/>
          </p:nvPr>
        </p:nvSpPr>
        <p:spPr>
          <a:xfrm>
            <a:off x="1699750" y="29914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26" name="Google Shape;126;p18"/>
          <p:cNvSpPr txBox="1"/>
          <p:nvPr>
            <p:ph idx="7" type="body"/>
          </p:nvPr>
        </p:nvSpPr>
        <p:spPr>
          <a:xfrm>
            <a:off x="228100" y="3627900"/>
            <a:ext cx="2834400" cy="4149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27" name="Google Shape;127;p18"/>
          <p:cNvSpPr txBox="1"/>
          <p:nvPr>
            <p:ph idx="8" type="subTitle"/>
          </p:nvPr>
        </p:nvSpPr>
        <p:spPr>
          <a:xfrm>
            <a:off x="410400" y="40426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28" name="Google Shape;128;p18"/>
          <p:cNvSpPr txBox="1"/>
          <p:nvPr>
            <p:ph idx="9" type="subTitle"/>
          </p:nvPr>
        </p:nvSpPr>
        <p:spPr>
          <a:xfrm>
            <a:off x="1699750" y="40426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29" name="Google Shape;129;p18"/>
          <p:cNvSpPr txBox="1"/>
          <p:nvPr>
            <p:ph idx="13" type="body"/>
          </p:nvPr>
        </p:nvSpPr>
        <p:spPr>
          <a:xfrm>
            <a:off x="3154800" y="2576700"/>
            <a:ext cx="2834400" cy="414900"/>
          </a:xfrm>
          <a:prstGeom prst="rect">
            <a:avLst/>
          </a:prstGeom>
        </p:spPr>
        <p:txBody>
          <a:bodyPr anchorCtr="0" anchor="t" bIns="0" lIns="182875" spcFirstLastPara="1" rIns="182875" wrap="square" tIns="0">
            <a:noAutofit/>
          </a:bodyPr>
          <a:lstStyle>
            <a:lvl1pPr indent="-292100" lvl="0" marL="457200">
              <a:lnSpc>
                <a:spcPct val="100000"/>
              </a:lnSpc>
              <a:spcBef>
                <a:spcPts val="0"/>
              </a:spcBef>
              <a:spcAft>
                <a:spcPts val="0"/>
              </a:spcAft>
              <a:buClr>
                <a:schemeClr val="lt1"/>
              </a:buClr>
              <a:buSzPts val="1000"/>
              <a:buChar char="●"/>
              <a:defRPr sz="1000"/>
            </a:lvl1pPr>
            <a:lvl2pPr indent="-292100" lvl="1" marL="914400">
              <a:lnSpc>
                <a:spcPct val="100000"/>
              </a:lnSpc>
              <a:spcBef>
                <a:spcPts val="0"/>
              </a:spcBef>
              <a:spcAft>
                <a:spcPts val="0"/>
              </a:spcAft>
              <a:buClr>
                <a:schemeClr val="lt1"/>
              </a:buClr>
              <a:buSzPts val="1000"/>
              <a:buChar char="○"/>
              <a:defRPr sz="1000"/>
            </a:lvl2pPr>
            <a:lvl3pPr indent="-292100" lvl="2" marL="1371600">
              <a:lnSpc>
                <a:spcPct val="100000"/>
              </a:lnSpc>
              <a:spcBef>
                <a:spcPts val="0"/>
              </a:spcBef>
              <a:spcAft>
                <a:spcPts val="0"/>
              </a:spcAft>
              <a:buClr>
                <a:schemeClr val="lt1"/>
              </a:buClr>
              <a:buSzPts val="1000"/>
              <a:buChar char="■"/>
              <a:defRPr sz="1000"/>
            </a:lvl3pPr>
            <a:lvl4pPr indent="-292100" lvl="3" marL="1828800">
              <a:lnSpc>
                <a:spcPct val="100000"/>
              </a:lnSpc>
              <a:spcBef>
                <a:spcPts val="0"/>
              </a:spcBef>
              <a:spcAft>
                <a:spcPts val="0"/>
              </a:spcAft>
              <a:buClr>
                <a:schemeClr val="lt1"/>
              </a:buClr>
              <a:buSzPts val="1000"/>
              <a:buChar char="●"/>
              <a:defRPr sz="1000"/>
            </a:lvl4pPr>
            <a:lvl5pPr indent="-292100" lvl="4" marL="2286000">
              <a:lnSpc>
                <a:spcPct val="100000"/>
              </a:lnSpc>
              <a:spcBef>
                <a:spcPts val="0"/>
              </a:spcBef>
              <a:spcAft>
                <a:spcPts val="0"/>
              </a:spcAft>
              <a:buClr>
                <a:schemeClr val="lt1"/>
              </a:buClr>
              <a:buSzPts val="1000"/>
              <a:buChar char="○"/>
              <a:defRPr sz="1000"/>
            </a:lvl5pPr>
            <a:lvl6pPr indent="-292100" lvl="5" marL="2743200">
              <a:lnSpc>
                <a:spcPct val="100000"/>
              </a:lnSpc>
              <a:spcBef>
                <a:spcPts val="0"/>
              </a:spcBef>
              <a:spcAft>
                <a:spcPts val="0"/>
              </a:spcAft>
              <a:buClr>
                <a:schemeClr val="lt1"/>
              </a:buClr>
              <a:buSzPts val="1000"/>
              <a:buChar char="■"/>
              <a:defRPr sz="1000"/>
            </a:lvl6pPr>
            <a:lvl7pPr indent="-292100" lvl="6" marL="3200400">
              <a:lnSpc>
                <a:spcPct val="100000"/>
              </a:lnSpc>
              <a:spcBef>
                <a:spcPts val="0"/>
              </a:spcBef>
              <a:spcAft>
                <a:spcPts val="0"/>
              </a:spcAft>
              <a:buClr>
                <a:schemeClr val="lt1"/>
              </a:buClr>
              <a:buSzPts val="1000"/>
              <a:buChar char="●"/>
              <a:defRPr sz="1000"/>
            </a:lvl7pPr>
            <a:lvl8pPr indent="-292100" lvl="7" marL="3657600">
              <a:lnSpc>
                <a:spcPct val="100000"/>
              </a:lnSpc>
              <a:spcBef>
                <a:spcPts val="0"/>
              </a:spcBef>
              <a:spcAft>
                <a:spcPts val="0"/>
              </a:spcAft>
              <a:buClr>
                <a:schemeClr val="lt1"/>
              </a:buClr>
              <a:buSzPts val="1000"/>
              <a:buChar char="○"/>
              <a:defRPr sz="1000"/>
            </a:lvl8pPr>
            <a:lvl9pPr indent="-292100" lvl="8" marL="4114800">
              <a:lnSpc>
                <a:spcPct val="100000"/>
              </a:lnSpc>
              <a:spcBef>
                <a:spcPts val="0"/>
              </a:spcBef>
              <a:spcAft>
                <a:spcPts val="0"/>
              </a:spcAft>
              <a:buClr>
                <a:schemeClr val="lt1"/>
              </a:buClr>
              <a:buSzPts val="1000"/>
              <a:buChar char="■"/>
              <a:defRPr sz="1000"/>
            </a:lvl9pPr>
          </a:lstStyle>
          <a:p/>
        </p:txBody>
      </p:sp>
      <p:sp>
        <p:nvSpPr>
          <p:cNvPr id="130" name="Google Shape;130;p18"/>
          <p:cNvSpPr txBox="1"/>
          <p:nvPr>
            <p:ph idx="14" type="subTitle"/>
          </p:nvPr>
        </p:nvSpPr>
        <p:spPr>
          <a:xfrm>
            <a:off x="3337100" y="29914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31" name="Google Shape;131;p18"/>
          <p:cNvSpPr txBox="1"/>
          <p:nvPr>
            <p:ph idx="15" type="subTitle"/>
          </p:nvPr>
        </p:nvSpPr>
        <p:spPr>
          <a:xfrm>
            <a:off x="4626450" y="29914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32" name="Google Shape;132;p18"/>
          <p:cNvSpPr txBox="1"/>
          <p:nvPr>
            <p:ph idx="16" type="body"/>
          </p:nvPr>
        </p:nvSpPr>
        <p:spPr>
          <a:xfrm>
            <a:off x="3154800" y="3627900"/>
            <a:ext cx="2834400" cy="4149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33" name="Google Shape;133;p18"/>
          <p:cNvSpPr txBox="1"/>
          <p:nvPr>
            <p:ph idx="17" type="subTitle"/>
          </p:nvPr>
        </p:nvSpPr>
        <p:spPr>
          <a:xfrm>
            <a:off x="3337100" y="40426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34" name="Google Shape;134;p18"/>
          <p:cNvSpPr txBox="1"/>
          <p:nvPr>
            <p:ph idx="18" type="subTitle"/>
          </p:nvPr>
        </p:nvSpPr>
        <p:spPr>
          <a:xfrm>
            <a:off x="4626450" y="40426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35" name="Google Shape;135;p18"/>
          <p:cNvSpPr txBox="1"/>
          <p:nvPr>
            <p:ph idx="19" type="body"/>
          </p:nvPr>
        </p:nvSpPr>
        <p:spPr>
          <a:xfrm>
            <a:off x="6081500" y="2576700"/>
            <a:ext cx="2834400" cy="4149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36" name="Google Shape;136;p18"/>
          <p:cNvSpPr txBox="1"/>
          <p:nvPr>
            <p:ph idx="20" type="subTitle"/>
          </p:nvPr>
        </p:nvSpPr>
        <p:spPr>
          <a:xfrm>
            <a:off x="6263800" y="29914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37" name="Google Shape;137;p18"/>
          <p:cNvSpPr txBox="1"/>
          <p:nvPr>
            <p:ph idx="21" type="subTitle"/>
          </p:nvPr>
        </p:nvSpPr>
        <p:spPr>
          <a:xfrm>
            <a:off x="7553150" y="29914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38" name="Google Shape;138;p18"/>
          <p:cNvSpPr txBox="1"/>
          <p:nvPr>
            <p:ph idx="22" type="body"/>
          </p:nvPr>
        </p:nvSpPr>
        <p:spPr>
          <a:xfrm>
            <a:off x="6081500" y="3627900"/>
            <a:ext cx="2834400" cy="4149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39" name="Google Shape;139;p18"/>
          <p:cNvSpPr txBox="1"/>
          <p:nvPr>
            <p:ph idx="23" type="subTitle"/>
          </p:nvPr>
        </p:nvSpPr>
        <p:spPr>
          <a:xfrm>
            <a:off x="6263800" y="4042650"/>
            <a:ext cx="939900" cy="342300"/>
          </a:xfrm>
          <a:prstGeom prst="rect">
            <a:avLst/>
          </a:prstGeom>
        </p:spPr>
        <p:txBody>
          <a:bodyPr anchorCtr="0" anchor="ctr" bIns="0" lIns="182875" spcFirstLastPara="1" rIns="0" wrap="square" tIns="0">
            <a:noAutofit/>
          </a:bodyPr>
          <a:lstStyle>
            <a:lvl1pPr lvl="0">
              <a:spcBef>
                <a:spcPts val="0"/>
              </a:spcBef>
              <a:spcAft>
                <a:spcPts val="0"/>
              </a:spcAft>
              <a:buNone/>
              <a:defRPr sz="800"/>
            </a:lvl1pPr>
            <a:lvl2pPr lvl="1">
              <a:spcBef>
                <a:spcPts val="0"/>
              </a:spcBef>
              <a:spcAft>
                <a:spcPts val="0"/>
              </a:spcAft>
              <a:buClr>
                <a:schemeClr val="dk2"/>
              </a:buClr>
              <a:buSzPts val="800"/>
              <a:buNone/>
              <a:defRPr sz="800"/>
            </a:lvl2pPr>
            <a:lvl3pPr lvl="2">
              <a:spcBef>
                <a:spcPts val="0"/>
              </a:spcBef>
              <a:spcAft>
                <a:spcPts val="0"/>
              </a:spcAft>
              <a:buClr>
                <a:schemeClr val="dk2"/>
              </a:buClr>
              <a:buSzPts val="800"/>
              <a:buNone/>
              <a:defRPr sz="800"/>
            </a:lvl3pPr>
            <a:lvl4pPr lvl="3">
              <a:spcBef>
                <a:spcPts val="0"/>
              </a:spcBef>
              <a:spcAft>
                <a:spcPts val="0"/>
              </a:spcAft>
              <a:buClr>
                <a:schemeClr val="dk2"/>
              </a:buClr>
              <a:buSzPts val="800"/>
              <a:buNone/>
              <a:defRPr sz="800"/>
            </a:lvl4pPr>
            <a:lvl5pPr lvl="4">
              <a:spcBef>
                <a:spcPts val="0"/>
              </a:spcBef>
              <a:spcAft>
                <a:spcPts val="0"/>
              </a:spcAft>
              <a:buClr>
                <a:schemeClr val="dk2"/>
              </a:buClr>
              <a:buSzPts val="800"/>
              <a:buNone/>
              <a:defRPr sz="800"/>
            </a:lvl5pPr>
            <a:lvl6pPr lvl="5">
              <a:spcBef>
                <a:spcPts val="0"/>
              </a:spcBef>
              <a:spcAft>
                <a:spcPts val="0"/>
              </a:spcAft>
              <a:buClr>
                <a:schemeClr val="dk2"/>
              </a:buClr>
              <a:buSzPts val="800"/>
              <a:buNone/>
              <a:defRPr sz="800"/>
            </a:lvl6pPr>
            <a:lvl7pPr lvl="6">
              <a:spcBef>
                <a:spcPts val="0"/>
              </a:spcBef>
              <a:spcAft>
                <a:spcPts val="0"/>
              </a:spcAft>
              <a:buClr>
                <a:schemeClr val="dk2"/>
              </a:buClr>
              <a:buSzPts val="800"/>
              <a:buNone/>
              <a:defRPr sz="800"/>
            </a:lvl7pPr>
            <a:lvl8pPr lvl="7">
              <a:spcBef>
                <a:spcPts val="0"/>
              </a:spcBef>
              <a:spcAft>
                <a:spcPts val="0"/>
              </a:spcAft>
              <a:buClr>
                <a:schemeClr val="dk2"/>
              </a:buClr>
              <a:buSzPts val="800"/>
              <a:buNone/>
              <a:defRPr sz="800"/>
            </a:lvl8pPr>
            <a:lvl9pPr lvl="8">
              <a:spcBef>
                <a:spcPts val="0"/>
              </a:spcBef>
              <a:spcAft>
                <a:spcPts val="0"/>
              </a:spcAft>
              <a:buClr>
                <a:schemeClr val="dk2"/>
              </a:buClr>
              <a:buSzPts val="800"/>
              <a:buNone/>
              <a:defRPr sz="800"/>
            </a:lvl9pPr>
          </a:lstStyle>
          <a:p/>
        </p:txBody>
      </p:sp>
      <p:sp>
        <p:nvSpPr>
          <p:cNvPr id="140" name="Google Shape;140;p18"/>
          <p:cNvSpPr txBox="1"/>
          <p:nvPr>
            <p:ph idx="24" type="subTitle"/>
          </p:nvPr>
        </p:nvSpPr>
        <p:spPr>
          <a:xfrm>
            <a:off x="7553150" y="4042650"/>
            <a:ext cx="1232400" cy="342300"/>
          </a:xfrm>
          <a:prstGeom prst="rect">
            <a:avLst/>
          </a:prstGeom>
        </p:spPr>
        <p:txBody>
          <a:bodyPr anchorCtr="0" anchor="ctr" bIns="0" lIns="182875" spcFirstLastPara="1" rIns="182875" wrap="square" tIns="0">
            <a:noAutofit/>
          </a:bodyPr>
          <a:lstStyle>
            <a:lvl1pPr lvl="0" algn="r">
              <a:spcBef>
                <a:spcPts val="0"/>
              </a:spcBef>
              <a:spcAft>
                <a:spcPts val="0"/>
              </a:spcAft>
              <a:buNone/>
              <a:defRPr sz="1800">
                <a:latin typeface="Afacad Flux SemiBold"/>
                <a:ea typeface="Afacad Flux SemiBold"/>
                <a:cs typeface="Afacad Flux SemiBold"/>
                <a:sym typeface="Afacad Flux SemiBold"/>
              </a:defRPr>
            </a:lvl1pPr>
            <a:lvl2pPr lvl="1"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2pPr>
            <a:lvl3pPr lvl="2"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3pPr>
            <a:lvl4pPr lvl="3"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4pPr>
            <a:lvl5pPr lvl="4"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5pPr>
            <a:lvl6pPr lvl="5"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6pPr>
            <a:lvl7pPr lvl="6"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7pPr>
            <a:lvl8pPr lvl="7"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8pPr>
            <a:lvl9pPr lvl="8" algn="r">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9pPr>
          </a:lstStyle>
          <a:p/>
        </p:txBody>
      </p:sp>
      <p:sp>
        <p:nvSpPr>
          <p:cNvPr id="141" name="Google Shape;141;p18"/>
          <p:cNvSpPr txBox="1"/>
          <p:nvPr>
            <p:ph idx="25"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42" name="Google Shape;142;p18"/>
          <p:cNvSpPr txBox="1"/>
          <p:nvPr>
            <p:ph idx="26"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43" name="Google Shape;143;p18"/>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144" name="Google Shape;144;p18"/>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
  <p:cSld name="CUSTOM">
    <p:spTree>
      <p:nvGrpSpPr>
        <p:cNvPr id="145" name="Shape 145"/>
        <p:cNvGrpSpPr/>
        <p:nvPr/>
      </p:nvGrpSpPr>
      <p:grpSpPr>
        <a:xfrm>
          <a:off x="0" y="0"/>
          <a:ext cx="0" cy="0"/>
          <a:chOff x="0" y="0"/>
          <a:chExt cx="0" cy="0"/>
        </a:xfrm>
      </p:grpSpPr>
      <p:sp>
        <p:nvSpPr>
          <p:cNvPr id="146" name="Google Shape;146;p19"/>
          <p:cNvSpPr txBox="1"/>
          <p:nvPr>
            <p:ph type="title"/>
          </p:nvPr>
        </p:nvSpPr>
        <p:spPr>
          <a:xfrm>
            <a:off x="228600" y="457200"/>
            <a:ext cx="57606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147" name="Google Shape;147;p19"/>
          <p:cNvSpPr txBox="1"/>
          <p:nvPr>
            <p:ph idx="1" type="body"/>
          </p:nvPr>
        </p:nvSpPr>
        <p:spPr>
          <a:xfrm>
            <a:off x="228600" y="1895400"/>
            <a:ext cx="2834700" cy="2112000"/>
          </a:xfrm>
          <a:prstGeom prst="rect">
            <a:avLst/>
          </a:prstGeom>
        </p:spPr>
        <p:txBody>
          <a:bodyPr anchorCtr="0" anchor="t" bIns="0" lIns="0" spcFirstLastPara="1" rIns="182875"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48" name="Google Shape;148;p19"/>
          <p:cNvSpPr txBox="1"/>
          <p:nvPr>
            <p:ph idx="2" type="body"/>
          </p:nvPr>
        </p:nvSpPr>
        <p:spPr>
          <a:xfrm>
            <a:off x="3154650" y="3024550"/>
            <a:ext cx="1370700" cy="11283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49" name="Google Shape;149;p19"/>
          <p:cNvSpPr txBox="1"/>
          <p:nvPr>
            <p:ph idx="3" type="body"/>
          </p:nvPr>
        </p:nvSpPr>
        <p:spPr>
          <a:xfrm>
            <a:off x="4616700" y="3024550"/>
            <a:ext cx="1370700" cy="11283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0" name="Google Shape;150;p19"/>
          <p:cNvSpPr txBox="1"/>
          <p:nvPr>
            <p:ph idx="4" type="body"/>
          </p:nvPr>
        </p:nvSpPr>
        <p:spPr>
          <a:xfrm>
            <a:off x="6078750" y="3024550"/>
            <a:ext cx="1370700" cy="11283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1" name="Google Shape;151;p19"/>
          <p:cNvSpPr txBox="1"/>
          <p:nvPr>
            <p:ph idx="5" type="body"/>
          </p:nvPr>
        </p:nvSpPr>
        <p:spPr>
          <a:xfrm>
            <a:off x="7540800" y="3024550"/>
            <a:ext cx="1370700" cy="11283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52" name="Google Shape;152;p19"/>
          <p:cNvSpPr txBox="1"/>
          <p:nvPr>
            <p:ph idx="6" type="subTitle"/>
          </p:nvPr>
        </p:nvSpPr>
        <p:spPr>
          <a:xfrm>
            <a:off x="3155275" y="2700171"/>
            <a:ext cx="1370700" cy="174600"/>
          </a:xfrm>
          <a:prstGeom prst="rect">
            <a:avLst/>
          </a:prstGeom>
        </p:spPr>
        <p:txBody>
          <a:bodyPr anchorCtr="0" anchor="t" bIns="0" lIns="0" spcFirstLastPara="1" rIns="0" wrap="square" tIns="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p:txBody>
      </p:sp>
      <p:sp>
        <p:nvSpPr>
          <p:cNvPr id="153" name="Google Shape;153;p19"/>
          <p:cNvSpPr txBox="1"/>
          <p:nvPr>
            <p:ph idx="7" type="subTitle"/>
          </p:nvPr>
        </p:nvSpPr>
        <p:spPr>
          <a:xfrm>
            <a:off x="4617950" y="2700171"/>
            <a:ext cx="1370700" cy="174600"/>
          </a:xfrm>
          <a:prstGeom prst="rect">
            <a:avLst/>
          </a:prstGeom>
        </p:spPr>
        <p:txBody>
          <a:bodyPr anchorCtr="0" anchor="t" bIns="0" lIns="0" spcFirstLastPara="1" rIns="0" wrap="square" tIns="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p:txBody>
      </p:sp>
      <p:sp>
        <p:nvSpPr>
          <p:cNvPr id="154" name="Google Shape;154;p19"/>
          <p:cNvSpPr txBox="1"/>
          <p:nvPr>
            <p:ph idx="8" type="subTitle"/>
          </p:nvPr>
        </p:nvSpPr>
        <p:spPr>
          <a:xfrm>
            <a:off x="6080625" y="2700171"/>
            <a:ext cx="1370700" cy="174600"/>
          </a:xfrm>
          <a:prstGeom prst="rect">
            <a:avLst/>
          </a:prstGeom>
        </p:spPr>
        <p:txBody>
          <a:bodyPr anchorCtr="0" anchor="t" bIns="0" lIns="0" spcFirstLastPara="1" rIns="0" wrap="square" tIns="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p:txBody>
      </p:sp>
      <p:sp>
        <p:nvSpPr>
          <p:cNvPr id="155" name="Google Shape;155;p19"/>
          <p:cNvSpPr txBox="1"/>
          <p:nvPr>
            <p:ph idx="9" type="subTitle"/>
          </p:nvPr>
        </p:nvSpPr>
        <p:spPr>
          <a:xfrm>
            <a:off x="7543300" y="2700171"/>
            <a:ext cx="1370700" cy="174600"/>
          </a:xfrm>
          <a:prstGeom prst="rect">
            <a:avLst/>
          </a:prstGeom>
        </p:spPr>
        <p:txBody>
          <a:bodyPr anchorCtr="0" anchor="t" bIns="0" lIns="0" spcFirstLastPara="1" rIns="0" wrap="square" tIns="0">
            <a:noAutofit/>
          </a:bodyPr>
          <a:lstStyle>
            <a:lvl1pPr lvl="0">
              <a:spcBef>
                <a:spcPts val="0"/>
              </a:spcBef>
              <a:spcAft>
                <a:spcPts val="0"/>
              </a:spcAft>
              <a:buNone/>
              <a:defRPr sz="10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800"/>
              <a:buFont typeface="Inter"/>
              <a:buNone/>
              <a:defRPr sz="800">
                <a:solidFill>
                  <a:schemeClr val="lt1"/>
                </a:solidFill>
              </a:defRPr>
            </a:lvl2pPr>
            <a:lvl3pPr lvl="2">
              <a:spcBef>
                <a:spcPts val="0"/>
              </a:spcBef>
              <a:spcAft>
                <a:spcPts val="0"/>
              </a:spcAft>
              <a:buClr>
                <a:schemeClr val="lt1"/>
              </a:buClr>
              <a:buSzPts val="800"/>
              <a:buFont typeface="Inter"/>
              <a:buNone/>
              <a:defRPr sz="800">
                <a:solidFill>
                  <a:schemeClr val="lt1"/>
                </a:solidFill>
              </a:defRPr>
            </a:lvl3pPr>
            <a:lvl4pPr lvl="3">
              <a:spcBef>
                <a:spcPts val="0"/>
              </a:spcBef>
              <a:spcAft>
                <a:spcPts val="0"/>
              </a:spcAft>
              <a:buClr>
                <a:schemeClr val="lt1"/>
              </a:buClr>
              <a:buSzPts val="800"/>
              <a:buFont typeface="Inter"/>
              <a:buNone/>
              <a:defRPr sz="800">
                <a:solidFill>
                  <a:schemeClr val="lt1"/>
                </a:solidFill>
              </a:defRPr>
            </a:lvl4pPr>
            <a:lvl5pPr lvl="4">
              <a:spcBef>
                <a:spcPts val="0"/>
              </a:spcBef>
              <a:spcAft>
                <a:spcPts val="0"/>
              </a:spcAft>
              <a:buClr>
                <a:schemeClr val="lt1"/>
              </a:buClr>
              <a:buSzPts val="800"/>
              <a:buFont typeface="Inter"/>
              <a:buNone/>
              <a:defRPr sz="800">
                <a:solidFill>
                  <a:schemeClr val="lt1"/>
                </a:solidFill>
              </a:defRPr>
            </a:lvl5pPr>
            <a:lvl6pPr lvl="5">
              <a:spcBef>
                <a:spcPts val="0"/>
              </a:spcBef>
              <a:spcAft>
                <a:spcPts val="0"/>
              </a:spcAft>
              <a:buClr>
                <a:schemeClr val="lt1"/>
              </a:buClr>
              <a:buSzPts val="800"/>
              <a:buFont typeface="Inter"/>
              <a:buNone/>
              <a:defRPr sz="800">
                <a:solidFill>
                  <a:schemeClr val="lt1"/>
                </a:solidFill>
              </a:defRPr>
            </a:lvl6pPr>
            <a:lvl7pPr lvl="6">
              <a:spcBef>
                <a:spcPts val="0"/>
              </a:spcBef>
              <a:spcAft>
                <a:spcPts val="0"/>
              </a:spcAft>
              <a:buClr>
                <a:schemeClr val="lt1"/>
              </a:buClr>
              <a:buSzPts val="800"/>
              <a:buFont typeface="Inter"/>
              <a:buNone/>
              <a:defRPr sz="800">
                <a:solidFill>
                  <a:schemeClr val="lt1"/>
                </a:solidFill>
              </a:defRPr>
            </a:lvl7pPr>
            <a:lvl8pPr lvl="7">
              <a:spcBef>
                <a:spcPts val="0"/>
              </a:spcBef>
              <a:spcAft>
                <a:spcPts val="0"/>
              </a:spcAft>
              <a:buClr>
                <a:schemeClr val="lt1"/>
              </a:buClr>
              <a:buSzPts val="800"/>
              <a:buFont typeface="Inter"/>
              <a:buNone/>
              <a:defRPr sz="800">
                <a:solidFill>
                  <a:schemeClr val="lt1"/>
                </a:solidFill>
              </a:defRPr>
            </a:lvl8pPr>
            <a:lvl9pPr lvl="8">
              <a:spcBef>
                <a:spcPts val="0"/>
              </a:spcBef>
              <a:spcAft>
                <a:spcPts val="0"/>
              </a:spcAft>
              <a:buClr>
                <a:schemeClr val="lt1"/>
              </a:buClr>
              <a:buSzPts val="800"/>
              <a:buFont typeface="Inter"/>
              <a:buNone/>
              <a:defRPr sz="800">
                <a:solidFill>
                  <a:schemeClr val="lt1"/>
                </a:solidFill>
              </a:defRPr>
            </a:lvl9pPr>
          </a:lstStyle>
          <a:p/>
        </p:txBody>
      </p:sp>
      <p:sp>
        <p:nvSpPr>
          <p:cNvPr id="156" name="Google Shape;156;p19"/>
          <p:cNvSpPr txBox="1"/>
          <p:nvPr>
            <p:ph idx="13" type="subTitle"/>
          </p:nvPr>
        </p:nvSpPr>
        <p:spPr>
          <a:xfrm>
            <a:off x="3155275" y="1895400"/>
            <a:ext cx="2834700" cy="174600"/>
          </a:xfrm>
          <a:prstGeom prst="rect">
            <a:avLst/>
          </a:prstGeom>
        </p:spPr>
        <p:txBody>
          <a:bodyPr anchorCtr="0" anchor="t" bIns="0" lIns="0" spcFirstLastPara="1" rIns="0" wrap="square" tIns="0">
            <a:noAutofit/>
          </a:bodyPr>
          <a:lstStyle>
            <a:lvl1pPr lvl="0" algn="ctr">
              <a:spcBef>
                <a:spcPts val="0"/>
              </a:spcBef>
              <a:spcAft>
                <a:spcPts val="0"/>
              </a:spcAft>
              <a:buNone/>
              <a:defRPr sz="12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200"/>
              <a:buNone/>
              <a:defRPr sz="1200">
                <a:solidFill>
                  <a:schemeClr val="accent1"/>
                </a:solidFill>
              </a:defRPr>
            </a:lvl2pPr>
            <a:lvl3pPr lvl="2" algn="ctr">
              <a:spcBef>
                <a:spcPts val="0"/>
              </a:spcBef>
              <a:spcAft>
                <a:spcPts val="0"/>
              </a:spcAft>
              <a:buClr>
                <a:schemeClr val="accent1"/>
              </a:buClr>
              <a:buSzPts val="1200"/>
              <a:buNone/>
              <a:defRPr sz="1200">
                <a:solidFill>
                  <a:schemeClr val="accent1"/>
                </a:solidFill>
              </a:defRPr>
            </a:lvl3pPr>
            <a:lvl4pPr lvl="3" algn="ctr">
              <a:spcBef>
                <a:spcPts val="0"/>
              </a:spcBef>
              <a:spcAft>
                <a:spcPts val="0"/>
              </a:spcAft>
              <a:buClr>
                <a:schemeClr val="accent1"/>
              </a:buClr>
              <a:buSzPts val="1200"/>
              <a:buNone/>
              <a:defRPr sz="1200">
                <a:solidFill>
                  <a:schemeClr val="accent1"/>
                </a:solidFill>
              </a:defRPr>
            </a:lvl4pPr>
            <a:lvl5pPr lvl="4" algn="ctr">
              <a:spcBef>
                <a:spcPts val="0"/>
              </a:spcBef>
              <a:spcAft>
                <a:spcPts val="0"/>
              </a:spcAft>
              <a:buClr>
                <a:schemeClr val="accent1"/>
              </a:buClr>
              <a:buSzPts val="1200"/>
              <a:buNone/>
              <a:defRPr sz="1200">
                <a:solidFill>
                  <a:schemeClr val="accent1"/>
                </a:solidFill>
              </a:defRPr>
            </a:lvl5pPr>
            <a:lvl6pPr lvl="5" algn="ctr">
              <a:spcBef>
                <a:spcPts val="0"/>
              </a:spcBef>
              <a:spcAft>
                <a:spcPts val="0"/>
              </a:spcAft>
              <a:buClr>
                <a:schemeClr val="accent1"/>
              </a:buClr>
              <a:buSzPts val="1200"/>
              <a:buNone/>
              <a:defRPr sz="1200">
                <a:solidFill>
                  <a:schemeClr val="accent1"/>
                </a:solidFill>
              </a:defRPr>
            </a:lvl6pPr>
            <a:lvl7pPr lvl="6" algn="ctr">
              <a:spcBef>
                <a:spcPts val="0"/>
              </a:spcBef>
              <a:spcAft>
                <a:spcPts val="0"/>
              </a:spcAft>
              <a:buClr>
                <a:schemeClr val="accent1"/>
              </a:buClr>
              <a:buSzPts val="1200"/>
              <a:buNone/>
              <a:defRPr sz="1200">
                <a:solidFill>
                  <a:schemeClr val="accent1"/>
                </a:solidFill>
              </a:defRPr>
            </a:lvl7pPr>
            <a:lvl8pPr lvl="7" algn="ctr">
              <a:spcBef>
                <a:spcPts val="0"/>
              </a:spcBef>
              <a:spcAft>
                <a:spcPts val="0"/>
              </a:spcAft>
              <a:buClr>
                <a:schemeClr val="accent1"/>
              </a:buClr>
              <a:buSzPts val="1200"/>
              <a:buNone/>
              <a:defRPr sz="1200">
                <a:solidFill>
                  <a:schemeClr val="accent1"/>
                </a:solidFill>
              </a:defRPr>
            </a:lvl8pPr>
            <a:lvl9pPr lvl="8" algn="ctr">
              <a:spcBef>
                <a:spcPts val="0"/>
              </a:spcBef>
              <a:spcAft>
                <a:spcPts val="0"/>
              </a:spcAft>
              <a:buClr>
                <a:schemeClr val="accent1"/>
              </a:buClr>
              <a:buSzPts val="1200"/>
              <a:buNone/>
              <a:defRPr sz="1200">
                <a:solidFill>
                  <a:schemeClr val="accent1"/>
                </a:solidFill>
              </a:defRPr>
            </a:lvl9pPr>
          </a:lstStyle>
          <a:p/>
        </p:txBody>
      </p:sp>
      <p:sp>
        <p:nvSpPr>
          <p:cNvPr id="157" name="Google Shape;157;p19"/>
          <p:cNvSpPr txBox="1"/>
          <p:nvPr>
            <p:ph idx="14"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58" name="Google Shape;158;p19"/>
          <p:cNvSpPr txBox="1"/>
          <p:nvPr>
            <p:ph idx="15"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59" name="Google Shape;159;p19"/>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160" name="Google Shape;160;p19"/>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ALT 1">
  <p:cSld name="CUSTOM_1">
    <p:spTree>
      <p:nvGrpSpPr>
        <p:cNvPr id="161" name="Shape 161"/>
        <p:cNvGrpSpPr/>
        <p:nvPr/>
      </p:nvGrpSpPr>
      <p:grpSpPr>
        <a:xfrm>
          <a:off x="0" y="0"/>
          <a:ext cx="0" cy="0"/>
          <a:chOff x="0" y="0"/>
          <a:chExt cx="0" cy="0"/>
        </a:xfrm>
      </p:grpSpPr>
      <p:sp>
        <p:nvSpPr>
          <p:cNvPr id="162" name="Google Shape;162;p20"/>
          <p:cNvSpPr/>
          <p:nvPr>
            <p:ph idx="2" type="pic"/>
          </p:nvPr>
        </p:nvSpPr>
        <p:spPr>
          <a:xfrm>
            <a:off x="6080425" y="457200"/>
            <a:ext cx="2482500" cy="4229400"/>
          </a:xfrm>
          <a:prstGeom prst="round2DiagRect">
            <a:avLst>
              <a:gd fmla="val 16589" name="adj1"/>
              <a:gd fmla="val 8414" name="adj2"/>
            </a:avLst>
          </a:prstGeom>
          <a:noFill/>
          <a:ln>
            <a:noFill/>
          </a:ln>
        </p:spPr>
      </p:sp>
      <p:sp>
        <p:nvSpPr>
          <p:cNvPr id="163" name="Google Shape;163;p20"/>
          <p:cNvSpPr txBox="1"/>
          <p:nvPr>
            <p:ph idx="1" type="subTitle"/>
          </p:nvPr>
        </p:nvSpPr>
        <p:spPr>
          <a:xfrm>
            <a:off x="6311900" y="3871922"/>
            <a:ext cx="1974900" cy="414000"/>
          </a:xfrm>
          <a:prstGeom prst="rect">
            <a:avLst/>
          </a:prstGeom>
        </p:spPr>
        <p:txBody>
          <a:bodyPr anchorCtr="0" anchor="b" bIns="0" lIns="0" spcFirstLastPara="1" rIns="0" wrap="square" tIns="0">
            <a:noAutofit/>
          </a:bodyPr>
          <a:lstStyle>
            <a:lvl1pPr lvl="0">
              <a:spcBef>
                <a:spcPts val="0"/>
              </a:spcBef>
              <a:spcAft>
                <a:spcPts val="0"/>
              </a:spcAft>
              <a:buNone/>
              <a:defRPr b="1" sz="1400">
                <a:solidFill>
                  <a:schemeClr val="dk1"/>
                </a:solidFill>
                <a:latin typeface="Afacad Flux"/>
                <a:ea typeface="Afacad Flux"/>
                <a:cs typeface="Afacad Flux"/>
                <a:sym typeface="Afacad Flux"/>
              </a:defRPr>
            </a:lvl1pPr>
            <a:lvl2pPr lvl="1">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2pPr>
            <a:lvl3pPr lvl="2">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3pPr>
            <a:lvl4pPr lvl="3">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4pPr>
            <a:lvl5pPr lvl="4">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5pPr>
            <a:lvl6pPr lvl="5">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6pPr>
            <a:lvl7pPr lvl="6">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7pPr>
            <a:lvl8pPr lvl="7">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8pPr>
            <a:lvl9pPr lvl="8">
              <a:spcBef>
                <a:spcPts val="0"/>
              </a:spcBef>
              <a:spcAft>
                <a:spcPts val="0"/>
              </a:spcAft>
              <a:buClr>
                <a:schemeClr val="dk1"/>
              </a:buClr>
              <a:buSzPts val="1200"/>
              <a:buFont typeface="Afacad Flux"/>
              <a:buNone/>
              <a:defRPr sz="1200">
                <a:solidFill>
                  <a:schemeClr val="dk1"/>
                </a:solidFill>
                <a:latin typeface="Afacad Flux"/>
                <a:ea typeface="Afacad Flux"/>
                <a:cs typeface="Afacad Flux"/>
                <a:sym typeface="Afacad Flux"/>
              </a:defRPr>
            </a:lvl9pPr>
          </a:lstStyle>
          <a:p/>
        </p:txBody>
      </p:sp>
      <p:sp>
        <p:nvSpPr>
          <p:cNvPr id="164" name="Google Shape;164;p20"/>
          <p:cNvSpPr txBox="1"/>
          <p:nvPr>
            <p:ph idx="3" type="subTitle"/>
          </p:nvPr>
        </p:nvSpPr>
        <p:spPr>
          <a:xfrm>
            <a:off x="6311900" y="4288217"/>
            <a:ext cx="1974900" cy="414000"/>
          </a:xfrm>
          <a:prstGeom prst="rect">
            <a:avLst/>
          </a:prstGeom>
        </p:spPr>
        <p:txBody>
          <a:bodyPr anchorCtr="0" anchor="t" bIns="0" lIns="0" spcFirstLastPara="1" rIns="0" wrap="square" tIns="0">
            <a:noAutofit/>
          </a:bodyPr>
          <a:lstStyle>
            <a:lvl1pPr lvl="0">
              <a:spcBef>
                <a:spcPts val="0"/>
              </a:spcBef>
              <a:spcAft>
                <a:spcPts val="0"/>
              </a:spcAft>
              <a:buNone/>
              <a:defRPr sz="10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165" name="Google Shape;165;p20"/>
          <p:cNvSpPr txBox="1"/>
          <p:nvPr>
            <p:ph idx="4" type="subTitle"/>
          </p:nvPr>
        </p:nvSpPr>
        <p:spPr>
          <a:xfrm>
            <a:off x="3307050" y="3090050"/>
            <a:ext cx="1147500" cy="4275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66" name="Google Shape;166;p20"/>
          <p:cNvSpPr txBox="1"/>
          <p:nvPr>
            <p:ph type="title"/>
          </p:nvPr>
        </p:nvSpPr>
        <p:spPr>
          <a:xfrm>
            <a:off x="228600" y="457200"/>
            <a:ext cx="57609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167" name="Google Shape;167;p20"/>
          <p:cNvSpPr txBox="1"/>
          <p:nvPr>
            <p:ph idx="5" type="body"/>
          </p:nvPr>
        </p:nvSpPr>
        <p:spPr>
          <a:xfrm>
            <a:off x="228600" y="1895400"/>
            <a:ext cx="2834700" cy="2112000"/>
          </a:xfrm>
          <a:prstGeom prst="rect">
            <a:avLst/>
          </a:prstGeom>
        </p:spPr>
        <p:txBody>
          <a:bodyPr anchorCtr="0" anchor="t" bIns="0" lIns="0" spcFirstLastPara="1" rIns="182875"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68" name="Google Shape;168;p20"/>
          <p:cNvSpPr txBox="1"/>
          <p:nvPr>
            <p:ph idx="6" type="subTitle"/>
          </p:nvPr>
        </p:nvSpPr>
        <p:spPr>
          <a:xfrm>
            <a:off x="3307050" y="2115200"/>
            <a:ext cx="1974900" cy="361800"/>
          </a:xfrm>
          <a:prstGeom prst="rect">
            <a:avLst/>
          </a:prstGeom>
        </p:spPr>
        <p:txBody>
          <a:bodyPr anchorCtr="0" anchor="t" bIns="0" lIns="0" spcFirstLastPara="1" rIns="0" wrap="square" tIns="0">
            <a:noAutofit/>
          </a:bodyPr>
          <a:lstStyle>
            <a:lvl1pPr lvl="0">
              <a:spcBef>
                <a:spcPts val="0"/>
              </a:spcBef>
              <a:spcAft>
                <a:spcPts val="0"/>
              </a:spcAft>
              <a:buNone/>
              <a:defRPr sz="1200">
                <a:latin typeface="Inter SemiBold"/>
                <a:ea typeface="Inter SemiBold"/>
                <a:cs typeface="Inter SemiBold"/>
                <a:sym typeface="Inter SemiBold"/>
              </a:defRPr>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p:txBody>
      </p:sp>
      <p:sp>
        <p:nvSpPr>
          <p:cNvPr id="169" name="Google Shape;169;p20"/>
          <p:cNvSpPr txBox="1"/>
          <p:nvPr>
            <p:ph idx="7" type="subTitle"/>
          </p:nvPr>
        </p:nvSpPr>
        <p:spPr>
          <a:xfrm>
            <a:off x="3307050" y="3517427"/>
            <a:ext cx="1147500" cy="1746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0" name="Google Shape;170;p20"/>
          <p:cNvSpPr txBox="1"/>
          <p:nvPr>
            <p:ph idx="8" type="subTitle"/>
          </p:nvPr>
        </p:nvSpPr>
        <p:spPr>
          <a:xfrm>
            <a:off x="4618950" y="3090050"/>
            <a:ext cx="1147500" cy="427500"/>
          </a:xfrm>
          <a:prstGeom prst="rect">
            <a:avLst/>
          </a:prstGeom>
        </p:spPr>
        <p:txBody>
          <a:bodyPr anchorCtr="0" anchor="t" bIns="0" lIns="0" spcFirstLastPara="1" rIns="0" wrap="square" tIns="0">
            <a:noAutofit/>
          </a:bodyPr>
          <a:lstStyle>
            <a:lvl1pPr lvl="0">
              <a:spcBef>
                <a:spcPts val="0"/>
              </a:spcBef>
              <a:spcAft>
                <a:spcPts val="0"/>
              </a:spcAft>
              <a:buNone/>
              <a:defRPr sz="3000">
                <a:solidFill>
                  <a:schemeClr val="dk2"/>
                </a:solidFill>
              </a:defRPr>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1" name="Google Shape;171;p20"/>
          <p:cNvSpPr txBox="1"/>
          <p:nvPr>
            <p:ph idx="9" type="subTitle"/>
          </p:nvPr>
        </p:nvSpPr>
        <p:spPr>
          <a:xfrm>
            <a:off x="4618950" y="3517427"/>
            <a:ext cx="1147500" cy="1746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2" name="Google Shape;172;p20"/>
          <p:cNvSpPr txBox="1"/>
          <p:nvPr>
            <p:ph idx="13" type="subTitle"/>
          </p:nvPr>
        </p:nvSpPr>
        <p:spPr>
          <a:xfrm>
            <a:off x="3307050" y="3840813"/>
            <a:ext cx="1147500" cy="4275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3" name="Google Shape;173;p20"/>
          <p:cNvSpPr txBox="1"/>
          <p:nvPr>
            <p:ph idx="14" type="subTitle"/>
          </p:nvPr>
        </p:nvSpPr>
        <p:spPr>
          <a:xfrm>
            <a:off x="3307050" y="4268190"/>
            <a:ext cx="1147500" cy="1746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4" name="Google Shape;174;p20"/>
          <p:cNvSpPr txBox="1"/>
          <p:nvPr>
            <p:ph idx="15" type="subTitle"/>
          </p:nvPr>
        </p:nvSpPr>
        <p:spPr>
          <a:xfrm>
            <a:off x="4618950" y="3840813"/>
            <a:ext cx="1147500" cy="4275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5" name="Google Shape;175;p20"/>
          <p:cNvSpPr txBox="1"/>
          <p:nvPr>
            <p:ph idx="16" type="subTitle"/>
          </p:nvPr>
        </p:nvSpPr>
        <p:spPr>
          <a:xfrm>
            <a:off x="4618950" y="4268190"/>
            <a:ext cx="1147500" cy="1746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Clr>
                <a:schemeClr val="accent4"/>
              </a:buClr>
              <a:buSzPts val="800"/>
              <a:buNone/>
              <a:defRPr sz="800">
                <a:solidFill>
                  <a:schemeClr val="accent4"/>
                </a:solidFill>
              </a:defRPr>
            </a:lvl2pPr>
            <a:lvl3pPr lvl="2">
              <a:spcBef>
                <a:spcPts val="0"/>
              </a:spcBef>
              <a:spcAft>
                <a:spcPts val="0"/>
              </a:spcAft>
              <a:buClr>
                <a:schemeClr val="accent4"/>
              </a:buClr>
              <a:buSzPts val="800"/>
              <a:buNone/>
              <a:defRPr sz="800">
                <a:solidFill>
                  <a:schemeClr val="accent4"/>
                </a:solidFill>
              </a:defRPr>
            </a:lvl3pPr>
            <a:lvl4pPr lvl="3">
              <a:spcBef>
                <a:spcPts val="0"/>
              </a:spcBef>
              <a:spcAft>
                <a:spcPts val="0"/>
              </a:spcAft>
              <a:buClr>
                <a:schemeClr val="accent4"/>
              </a:buClr>
              <a:buSzPts val="800"/>
              <a:buNone/>
              <a:defRPr sz="800">
                <a:solidFill>
                  <a:schemeClr val="accent4"/>
                </a:solidFill>
              </a:defRPr>
            </a:lvl4pPr>
            <a:lvl5pPr lvl="4">
              <a:spcBef>
                <a:spcPts val="0"/>
              </a:spcBef>
              <a:spcAft>
                <a:spcPts val="0"/>
              </a:spcAft>
              <a:buClr>
                <a:schemeClr val="accent4"/>
              </a:buClr>
              <a:buSzPts val="800"/>
              <a:buNone/>
              <a:defRPr sz="800">
                <a:solidFill>
                  <a:schemeClr val="accent4"/>
                </a:solidFill>
              </a:defRPr>
            </a:lvl5pPr>
            <a:lvl6pPr lvl="5">
              <a:spcBef>
                <a:spcPts val="0"/>
              </a:spcBef>
              <a:spcAft>
                <a:spcPts val="0"/>
              </a:spcAft>
              <a:buClr>
                <a:schemeClr val="accent4"/>
              </a:buClr>
              <a:buSzPts val="800"/>
              <a:buNone/>
              <a:defRPr sz="800">
                <a:solidFill>
                  <a:schemeClr val="accent4"/>
                </a:solidFill>
              </a:defRPr>
            </a:lvl6pPr>
            <a:lvl7pPr lvl="6">
              <a:spcBef>
                <a:spcPts val="0"/>
              </a:spcBef>
              <a:spcAft>
                <a:spcPts val="0"/>
              </a:spcAft>
              <a:buClr>
                <a:schemeClr val="accent4"/>
              </a:buClr>
              <a:buSzPts val="800"/>
              <a:buNone/>
              <a:defRPr sz="800">
                <a:solidFill>
                  <a:schemeClr val="accent4"/>
                </a:solidFill>
              </a:defRPr>
            </a:lvl7pPr>
            <a:lvl8pPr lvl="7">
              <a:spcBef>
                <a:spcPts val="0"/>
              </a:spcBef>
              <a:spcAft>
                <a:spcPts val="0"/>
              </a:spcAft>
              <a:buClr>
                <a:schemeClr val="accent4"/>
              </a:buClr>
              <a:buSzPts val="800"/>
              <a:buNone/>
              <a:defRPr sz="800">
                <a:solidFill>
                  <a:schemeClr val="accent4"/>
                </a:solidFill>
              </a:defRPr>
            </a:lvl8pPr>
            <a:lvl9pPr lvl="8">
              <a:spcBef>
                <a:spcPts val="0"/>
              </a:spcBef>
              <a:spcAft>
                <a:spcPts val="0"/>
              </a:spcAft>
              <a:buClr>
                <a:schemeClr val="accent4"/>
              </a:buClr>
              <a:buSzPts val="800"/>
              <a:buNone/>
              <a:defRPr sz="800">
                <a:solidFill>
                  <a:schemeClr val="accent4"/>
                </a:solidFill>
              </a:defRPr>
            </a:lvl9pPr>
          </a:lstStyle>
          <a:p/>
        </p:txBody>
      </p:sp>
      <p:sp>
        <p:nvSpPr>
          <p:cNvPr id="176" name="Google Shape;176;p20"/>
          <p:cNvSpPr txBox="1"/>
          <p:nvPr>
            <p:ph idx="17"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77" name="Google Shape;177;p20"/>
          <p:cNvSpPr txBox="1"/>
          <p:nvPr>
            <p:ph idx="18"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178" name="Google Shape;178;p20"/>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0" lvl="0" marL="457200" rtl="0" algn="l">
              <a:spcBef>
                <a:spcPts val="0"/>
              </a:spcBef>
              <a:spcAft>
                <a:spcPts val="0"/>
              </a:spcAft>
              <a:buNone/>
            </a:pPr>
            <a:r>
              <a:t/>
            </a:r>
            <a:endParaRPr sz="600">
              <a:solidFill>
                <a:schemeClr val="accent1"/>
              </a:solidFill>
              <a:latin typeface="Inter"/>
              <a:ea typeface="Inter"/>
              <a:cs typeface="Inter"/>
              <a:sym typeface="Inter"/>
            </a:endParaRPr>
          </a:p>
        </p:txBody>
      </p:sp>
      <p:sp>
        <p:nvSpPr>
          <p:cNvPr id="179" name="Google Shape;179;p20"/>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180" name="Google Shape;180;p20"/>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highlights">
  <p:cSld name="CUSTOM_2">
    <p:spTree>
      <p:nvGrpSpPr>
        <p:cNvPr id="181" name="Shape 181"/>
        <p:cNvGrpSpPr/>
        <p:nvPr/>
      </p:nvGrpSpPr>
      <p:grpSpPr>
        <a:xfrm>
          <a:off x="0" y="0"/>
          <a:ext cx="0" cy="0"/>
          <a:chOff x="0" y="0"/>
          <a:chExt cx="0" cy="0"/>
        </a:xfrm>
      </p:grpSpPr>
      <p:sp>
        <p:nvSpPr>
          <p:cNvPr id="182" name="Google Shape;182;p21"/>
          <p:cNvSpPr txBox="1"/>
          <p:nvPr>
            <p:ph idx="1" type="subTitle"/>
          </p:nvPr>
        </p:nvSpPr>
        <p:spPr>
          <a:xfrm>
            <a:off x="228600" y="1966725"/>
            <a:ext cx="2997300" cy="828900"/>
          </a:xfrm>
          <a:prstGeom prst="rect">
            <a:avLst/>
          </a:prstGeom>
        </p:spPr>
        <p:txBody>
          <a:bodyPr anchorCtr="0" anchor="ctr" bIns="0" lIns="182875" spcFirstLastPara="1" rIns="0" wrap="square" tIns="0">
            <a:noAutofit/>
          </a:bodyPr>
          <a:lstStyle>
            <a:lvl1pPr lvl="0">
              <a:spcBef>
                <a:spcPts val="0"/>
              </a:spcBef>
              <a:spcAft>
                <a:spcPts val="0"/>
              </a:spcAft>
              <a:buNone/>
              <a:defRPr sz="6000"/>
            </a:lvl1pPr>
            <a:lvl2pPr lvl="1">
              <a:spcBef>
                <a:spcPts val="0"/>
              </a:spcBef>
              <a:spcAft>
                <a:spcPts val="0"/>
              </a:spcAft>
              <a:buClr>
                <a:schemeClr val="dk2"/>
              </a:buClr>
              <a:buSzPts val="6000"/>
              <a:buNone/>
              <a:defRPr sz="6000"/>
            </a:lvl2pPr>
            <a:lvl3pPr lvl="2">
              <a:spcBef>
                <a:spcPts val="0"/>
              </a:spcBef>
              <a:spcAft>
                <a:spcPts val="0"/>
              </a:spcAft>
              <a:buClr>
                <a:schemeClr val="dk2"/>
              </a:buClr>
              <a:buSzPts val="6000"/>
              <a:buNone/>
              <a:defRPr sz="6000"/>
            </a:lvl3pPr>
            <a:lvl4pPr lvl="3">
              <a:spcBef>
                <a:spcPts val="0"/>
              </a:spcBef>
              <a:spcAft>
                <a:spcPts val="0"/>
              </a:spcAft>
              <a:buClr>
                <a:schemeClr val="dk2"/>
              </a:buClr>
              <a:buSzPts val="6000"/>
              <a:buNone/>
              <a:defRPr sz="6000"/>
            </a:lvl4pPr>
            <a:lvl5pPr lvl="4">
              <a:spcBef>
                <a:spcPts val="0"/>
              </a:spcBef>
              <a:spcAft>
                <a:spcPts val="0"/>
              </a:spcAft>
              <a:buClr>
                <a:schemeClr val="dk2"/>
              </a:buClr>
              <a:buSzPts val="6000"/>
              <a:buNone/>
              <a:defRPr sz="6000"/>
            </a:lvl5pPr>
            <a:lvl6pPr lvl="5">
              <a:spcBef>
                <a:spcPts val="0"/>
              </a:spcBef>
              <a:spcAft>
                <a:spcPts val="0"/>
              </a:spcAft>
              <a:buClr>
                <a:schemeClr val="dk2"/>
              </a:buClr>
              <a:buSzPts val="6000"/>
              <a:buNone/>
              <a:defRPr sz="6000"/>
            </a:lvl6pPr>
            <a:lvl7pPr lvl="6">
              <a:spcBef>
                <a:spcPts val="0"/>
              </a:spcBef>
              <a:spcAft>
                <a:spcPts val="0"/>
              </a:spcAft>
              <a:buClr>
                <a:schemeClr val="dk2"/>
              </a:buClr>
              <a:buSzPts val="6000"/>
              <a:buNone/>
              <a:defRPr sz="6000"/>
            </a:lvl7pPr>
            <a:lvl8pPr lvl="7">
              <a:spcBef>
                <a:spcPts val="0"/>
              </a:spcBef>
              <a:spcAft>
                <a:spcPts val="0"/>
              </a:spcAft>
              <a:buClr>
                <a:schemeClr val="dk2"/>
              </a:buClr>
              <a:buSzPts val="6000"/>
              <a:buNone/>
              <a:defRPr sz="6000"/>
            </a:lvl8pPr>
            <a:lvl9pPr lvl="8">
              <a:spcBef>
                <a:spcPts val="0"/>
              </a:spcBef>
              <a:spcAft>
                <a:spcPts val="0"/>
              </a:spcAft>
              <a:buClr>
                <a:schemeClr val="dk2"/>
              </a:buClr>
              <a:buSzPts val="6000"/>
              <a:buNone/>
              <a:defRPr sz="6000"/>
            </a:lvl9pPr>
          </a:lstStyle>
          <a:p/>
        </p:txBody>
      </p:sp>
      <p:sp>
        <p:nvSpPr>
          <p:cNvPr id="183" name="Google Shape;183;p21"/>
          <p:cNvSpPr txBox="1"/>
          <p:nvPr>
            <p:ph idx="2" type="subTitle"/>
          </p:nvPr>
        </p:nvSpPr>
        <p:spPr>
          <a:xfrm>
            <a:off x="228600" y="1611825"/>
            <a:ext cx="2834700" cy="354900"/>
          </a:xfrm>
          <a:prstGeom prst="rect">
            <a:avLst/>
          </a:prstGeom>
        </p:spPr>
        <p:txBody>
          <a:bodyPr anchorCtr="0" anchor="t" bIns="91425" lIns="182875" spcFirstLastPara="1" rIns="182875" wrap="square" tIns="182875">
            <a:noAutofit/>
          </a:bodyPr>
          <a:lstStyle>
            <a:lvl1pPr lvl="0">
              <a:spcBef>
                <a:spcPts val="0"/>
              </a:spcBef>
              <a:spcAft>
                <a:spcPts val="0"/>
              </a:spcAft>
              <a:buNone/>
              <a:defRPr sz="1000"/>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p:txBody>
      </p:sp>
      <p:sp>
        <p:nvSpPr>
          <p:cNvPr id="184" name="Google Shape;184;p21"/>
          <p:cNvSpPr txBox="1"/>
          <p:nvPr>
            <p:ph idx="3" type="subTitle"/>
          </p:nvPr>
        </p:nvSpPr>
        <p:spPr>
          <a:xfrm>
            <a:off x="228600" y="2876550"/>
            <a:ext cx="1974900" cy="170700"/>
          </a:xfrm>
          <a:prstGeom prst="rect">
            <a:avLst/>
          </a:prstGeom>
        </p:spPr>
        <p:txBody>
          <a:bodyPr anchorCtr="0" anchor="t" bIns="0" lIns="182875" spcFirstLastPara="1" rIns="0" wrap="square" tIns="0">
            <a:noAutofit/>
          </a:bodyPr>
          <a:lstStyle>
            <a:lvl1pPr lvl="0">
              <a:spcBef>
                <a:spcPts val="0"/>
              </a:spcBef>
              <a:spcAft>
                <a:spcPts val="0"/>
              </a:spcAft>
              <a:buNone/>
              <a:defRPr sz="1800"/>
            </a:lvl1pPr>
            <a:lvl2pPr lvl="1">
              <a:spcBef>
                <a:spcPts val="0"/>
              </a:spcBef>
              <a:spcAft>
                <a:spcPts val="0"/>
              </a:spcAft>
              <a:buSzPts val="1200"/>
              <a:buFont typeface="Inter"/>
              <a:buNone/>
              <a:defRPr sz="1200"/>
            </a:lvl2pPr>
            <a:lvl3pPr lvl="2">
              <a:spcBef>
                <a:spcPts val="0"/>
              </a:spcBef>
              <a:spcAft>
                <a:spcPts val="0"/>
              </a:spcAft>
              <a:buSzPts val="1200"/>
              <a:buFont typeface="Inter"/>
              <a:buNone/>
              <a:defRPr sz="1200"/>
            </a:lvl3pPr>
            <a:lvl4pPr lvl="3">
              <a:spcBef>
                <a:spcPts val="0"/>
              </a:spcBef>
              <a:spcAft>
                <a:spcPts val="0"/>
              </a:spcAft>
              <a:buSzPts val="1200"/>
              <a:buFont typeface="Inter"/>
              <a:buNone/>
              <a:defRPr sz="1200"/>
            </a:lvl4pPr>
            <a:lvl5pPr lvl="4">
              <a:spcBef>
                <a:spcPts val="0"/>
              </a:spcBef>
              <a:spcAft>
                <a:spcPts val="0"/>
              </a:spcAft>
              <a:buSzPts val="1200"/>
              <a:buFont typeface="Inter"/>
              <a:buNone/>
              <a:defRPr sz="1200"/>
            </a:lvl5pPr>
            <a:lvl6pPr lvl="5">
              <a:spcBef>
                <a:spcPts val="0"/>
              </a:spcBef>
              <a:spcAft>
                <a:spcPts val="0"/>
              </a:spcAft>
              <a:buSzPts val="1200"/>
              <a:buFont typeface="Inter"/>
              <a:buNone/>
              <a:defRPr sz="1200"/>
            </a:lvl6pPr>
            <a:lvl7pPr lvl="6">
              <a:spcBef>
                <a:spcPts val="0"/>
              </a:spcBef>
              <a:spcAft>
                <a:spcPts val="0"/>
              </a:spcAft>
              <a:buSzPts val="1200"/>
              <a:buFont typeface="Inter"/>
              <a:buNone/>
              <a:defRPr sz="1200"/>
            </a:lvl7pPr>
            <a:lvl8pPr lvl="7">
              <a:spcBef>
                <a:spcPts val="0"/>
              </a:spcBef>
              <a:spcAft>
                <a:spcPts val="0"/>
              </a:spcAft>
              <a:buSzPts val="1200"/>
              <a:buFont typeface="Inter"/>
              <a:buNone/>
              <a:defRPr sz="1200"/>
            </a:lvl8pPr>
            <a:lvl9pPr lvl="8">
              <a:spcBef>
                <a:spcPts val="0"/>
              </a:spcBef>
              <a:spcAft>
                <a:spcPts val="0"/>
              </a:spcAft>
              <a:buSzPts val="1200"/>
              <a:buFont typeface="Inter"/>
              <a:buNone/>
              <a:defRPr sz="1200"/>
            </a:lvl9pPr>
          </a:lstStyle>
          <a:p/>
        </p:txBody>
      </p:sp>
      <p:sp>
        <p:nvSpPr>
          <p:cNvPr id="185" name="Google Shape;185;p21"/>
          <p:cNvSpPr txBox="1"/>
          <p:nvPr>
            <p:ph idx="4" type="subTitle"/>
          </p:nvPr>
        </p:nvSpPr>
        <p:spPr>
          <a:xfrm>
            <a:off x="228600" y="3158550"/>
            <a:ext cx="1974900" cy="170700"/>
          </a:xfrm>
          <a:prstGeom prst="rect">
            <a:avLst/>
          </a:prstGeom>
        </p:spPr>
        <p:txBody>
          <a:bodyPr anchorCtr="0" anchor="t" bIns="0" lIns="182875" spcFirstLastPara="1" rIns="0" wrap="square" tIns="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6" name="Google Shape;186;p21"/>
          <p:cNvSpPr txBox="1"/>
          <p:nvPr>
            <p:ph idx="5" type="body"/>
          </p:nvPr>
        </p:nvSpPr>
        <p:spPr>
          <a:xfrm>
            <a:off x="6813900" y="1611825"/>
            <a:ext cx="2101500" cy="1632000"/>
          </a:xfrm>
          <a:prstGeom prst="rect">
            <a:avLst/>
          </a:prstGeom>
        </p:spPr>
        <p:txBody>
          <a:bodyPr anchorCtr="0" anchor="t" bIns="0" lIns="0" spcFirstLastPara="1" rIns="182875" wrap="square" tIns="0">
            <a:noAutofit/>
          </a:bodyPr>
          <a:lstStyle>
            <a:lvl1pPr indent="-292100" lvl="0" marL="457200">
              <a:lnSpc>
                <a:spcPct val="100000"/>
              </a:lnSpc>
              <a:spcBef>
                <a:spcPts val="0"/>
              </a:spcBef>
              <a:spcAft>
                <a:spcPts val="0"/>
              </a:spcAft>
              <a:buClr>
                <a:schemeClr val="dk2"/>
              </a:buClr>
              <a:buSzPts val="1000"/>
              <a:buChar char="●"/>
              <a:defRPr sz="1000">
                <a:solidFill>
                  <a:schemeClr val="dk2"/>
                </a:solidFill>
              </a:defRPr>
            </a:lvl1pPr>
            <a:lvl2pPr indent="-292100" lvl="1" marL="914400">
              <a:lnSpc>
                <a:spcPct val="100000"/>
              </a:lnSpc>
              <a:spcBef>
                <a:spcPts val="0"/>
              </a:spcBef>
              <a:spcAft>
                <a:spcPts val="0"/>
              </a:spcAft>
              <a:buClr>
                <a:schemeClr val="dk2"/>
              </a:buClr>
              <a:buSzPts val="1000"/>
              <a:buChar char="○"/>
              <a:defRPr sz="1000">
                <a:solidFill>
                  <a:schemeClr val="dk2"/>
                </a:solidFill>
              </a:defRPr>
            </a:lvl2pPr>
            <a:lvl3pPr indent="-292100" lvl="2" marL="1371600">
              <a:lnSpc>
                <a:spcPct val="100000"/>
              </a:lnSpc>
              <a:spcBef>
                <a:spcPts val="0"/>
              </a:spcBef>
              <a:spcAft>
                <a:spcPts val="0"/>
              </a:spcAft>
              <a:buClr>
                <a:schemeClr val="dk2"/>
              </a:buClr>
              <a:buSzPts val="1000"/>
              <a:buChar char="■"/>
              <a:defRPr sz="1000">
                <a:solidFill>
                  <a:schemeClr val="dk2"/>
                </a:solidFill>
              </a:defRPr>
            </a:lvl3pPr>
            <a:lvl4pPr indent="-292100" lvl="3" marL="1828800">
              <a:lnSpc>
                <a:spcPct val="100000"/>
              </a:lnSpc>
              <a:spcBef>
                <a:spcPts val="0"/>
              </a:spcBef>
              <a:spcAft>
                <a:spcPts val="0"/>
              </a:spcAft>
              <a:buClr>
                <a:schemeClr val="dk2"/>
              </a:buClr>
              <a:buSzPts val="1000"/>
              <a:buChar char="●"/>
              <a:defRPr sz="1000">
                <a:solidFill>
                  <a:schemeClr val="dk2"/>
                </a:solidFill>
              </a:defRPr>
            </a:lvl4pPr>
            <a:lvl5pPr indent="-292100" lvl="4" marL="2286000">
              <a:lnSpc>
                <a:spcPct val="100000"/>
              </a:lnSpc>
              <a:spcBef>
                <a:spcPts val="0"/>
              </a:spcBef>
              <a:spcAft>
                <a:spcPts val="0"/>
              </a:spcAft>
              <a:buClr>
                <a:schemeClr val="dk2"/>
              </a:buClr>
              <a:buSzPts val="1000"/>
              <a:buChar char="○"/>
              <a:defRPr sz="1000">
                <a:solidFill>
                  <a:schemeClr val="dk2"/>
                </a:solidFill>
              </a:defRPr>
            </a:lvl5pPr>
            <a:lvl6pPr indent="-292100" lvl="5" marL="2743200">
              <a:lnSpc>
                <a:spcPct val="100000"/>
              </a:lnSpc>
              <a:spcBef>
                <a:spcPts val="0"/>
              </a:spcBef>
              <a:spcAft>
                <a:spcPts val="0"/>
              </a:spcAft>
              <a:buClr>
                <a:schemeClr val="dk2"/>
              </a:buClr>
              <a:buSzPts val="1000"/>
              <a:buChar char="■"/>
              <a:defRPr sz="1000">
                <a:solidFill>
                  <a:schemeClr val="dk2"/>
                </a:solidFill>
              </a:defRPr>
            </a:lvl6pPr>
            <a:lvl7pPr indent="-292100" lvl="6" marL="3200400">
              <a:lnSpc>
                <a:spcPct val="100000"/>
              </a:lnSpc>
              <a:spcBef>
                <a:spcPts val="0"/>
              </a:spcBef>
              <a:spcAft>
                <a:spcPts val="0"/>
              </a:spcAft>
              <a:buClr>
                <a:schemeClr val="dk2"/>
              </a:buClr>
              <a:buSzPts val="1000"/>
              <a:buChar char="●"/>
              <a:defRPr sz="1000">
                <a:solidFill>
                  <a:schemeClr val="dk2"/>
                </a:solidFill>
              </a:defRPr>
            </a:lvl7pPr>
            <a:lvl8pPr indent="-292100" lvl="7" marL="3657600">
              <a:lnSpc>
                <a:spcPct val="100000"/>
              </a:lnSpc>
              <a:spcBef>
                <a:spcPts val="0"/>
              </a:spcBef>
              <a:spcAft>
                <a:spcPts val="0"/>
              </a:spcAft>
              <a:buClr>
                <a:schemeClr val="dk2"/>
              </a:buClr>
              <a:buSzPts val="1000"/>
              <a:buChar char="○"/>
              <a:defRPr sz="1000">
                <a:solidFill>
                  <a:schemeClr val="dk2"/>
                </a:solidFill>
              </a:defRPr>
            </a:lvl8pPr>
            <a:lvl9pPr indent="-292100" lvl="8" marL="4114800">
              <a:lnSpc>
                <a:spcPct val="100000"/>
              </a:lnSpc>
              <a:spcBef>
                <a:spcPts val="0"/>
              </a:spcBef>
              <a:spcAft>
                <a:spcPts val="0"/>
              </a:spcAft>
              <a:buClr>
                <a:schemeClr val="dk2"/>
              </a:buClr>
              <a:buSzPts val="1000"/>
              <a:buChar char="■"/>
              <a:defRPr sz="1000">
                <a:solidFill>
                  <a:schemeClr val="dk2"/>
                </a:solidFill>
              </a:defRPr>
            </a:lvl9pPr>
          </a:lstStyle>
          <a:p/>
        </p:txBody>
      </p:sp>
      <p:sp>
        <p:nvSpPr>
          <p:cNvPr id="187" name="Google Shape;187;p21"/>
          <p:cNvSpPr txBox="1"/>
          <p:nvPr>
            <p:ph idx="6" type="subTitle"/>
          </p:nvPr>
        </p:nvSpPr>
        <p:spPr>
          <a:xfrm>
            <a:off x="2329800" y="3937425"/>
            <a:ext cx="1974900" cy="4161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8" name="Google Shape;188;p21"/>
          <p:cNvSpPr txBox="1"/>
          <p:nvPr>
            <p:ph idx="7" type="subTitle"/>
          </p:nvPr>
        </p:nvSpPr>
        <p:spPr>
          <a:xfrm>
            <a:off x="2329800" y="4382000"/>
            <a:ext cx="1974900" cy="170700"/>
          </a:xfrm>
          <a:prstGeom prst="rect">
            <a:avLst/>
          </a:prstGeom>
        </p:spPr>
        <p:txBody>
          <a:bodyPr anchorCtr="0" anchor="t" bIns="0" lIns="0" spcFirstLastPara="1" rIns="0" wrap="square" tIns="0">
            <a:noAutofit/>
          </a:bodyPr>
          <a:lstStyle>
            <a:lvl1pPr lvl="0" algn="l">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89" name="Google Shape;189;p21"/>
          <p:cNvSpPr txBox="1"/>
          <p:nvPr>
            <p:ph idx="8" type="subTitle"/>
          </p:nvPr>
        </p:nvSpPr>
        <p:spPr>
          <a:xfrm>
            <a:off x="228600" y="3677848"/>
            <a:ext cx="1974900" cy="170700"/>
          </a:xfrm>
          <a:prstGeom prst="rect">
            <a:avLst/>
          </a:prstGeom>
        </p:spPr>
        <p:txBody>
          <a:bodyPr anchorCtr="0" anchor="t" bIns="0" lIns="0" spcFirstLastPara="1" rIns="0" wrap="square" tIns="0">
            <a:noAutofit/>
          </a:bodyPr>
          <a:lstStyle>
            <a:lvl1pPr lvl="0">
              <a:spcBef>
                <a:spcPts val="0"/>
              </a:spcBef>
              <a:spcAft>
                <a:spcPts val="0"/>
              </a:spcAft>
              <a:buNone/>
              <a:defRPr sz="1400">
                <a:solidFill>
                  <a:schemeClr val="accent3"/>
                </a:solidFill>
                <a:latin typeface="Afacad Flux SemiBold"/>
                <a:ea typeface="Afacad Flux SemiBold"/>
                <a:cs typeface="Afacad Flux SemiBold"/>
                <a:sym typeface="Afacad Flux SemiBold"/>
              </a:defRPr>
            </a:lvl1pPr>
            <a:lvl2pPr lvl="1">
              <a:spcBef>
                <a:spcPts val="0"/>
              </a:spcBef>
              <a:spcAft>
                <a:spcPts val="0"/>
              </a:spcAft>
              <a:buClr>
                <a:schemeClr val="accent3"/>
              </a:buClr>
              <a:buSzPts val="1200"/>
              <a:buFont typeface="Inter"/>
              <a:buNone/>
              <a:defRPr sz="1200">
                <a:solidFill>
                  <a:schemeClr val="accent3"/>
                </a:solidFill>
              </a:defRPr>
            </a:lvl2pPr>
            <a:lvl3pPr lvl="2">
              <a:spcBef>
                <a:spcPts val="0"/>
              </a:spcBef>
              <a:spcAft>
                <a:spcPts val="0"/>
              </a:spcAft>
              <a:buClr>
                <a:schemeClr val="accent3"/>
              </a:buClr>
              <a:buSzPts val="1200"/>
              <a:buFont typeface="Inter"/>
              <a:buNone/>
              <a:defRPr sz="1200">
                <a:solidFill>
                  <a:schemeClr val="accent3"/>
                </a:solidFill>
              </a:defRPr>
            </a:lvl3pPr>
            <a:lvl4pPr lvl="3">
              <a:spcBef>
                <a:spcPts val="0"/>
              </a:spcBef>
              <a:spcAft>
                <a:spcPts val="0"/>
              </a:spcAft>
              <a:buClr>
                <a:schemeClr val="accent3"/>
              </a:buClr>
              <a:buSzPts val="1200"/>
              <a:buFont typeface="Inter"/>
              <a:buNone/>
              <a:defRPr sz="1200">
                <a:solidFill>
                  <a:schemeClr val="accent3"/>
                </a:solidFill>
              </a:defRPr>
            </a:lvl4pPr>
            <a:lvl5pPr lvl="4">
              <a:spcBef>
                <a:spcPts val="0"/>
              </a:spcBef>
              <a:spcAft>
                <a:spcPts val="0"/>
              </a:spcAft>
              <a:buClr>
                <a:schemeClr val="accent3"/>
              </a:buClr>
              <a:buSzPts val="1200"/>
              <a:buFont typeface="Inter"/>
              <a:buNone/>
              <a:defRPr sz="1200">
                <a:solidFill>
                  <a:schemeClr val="accent3"/>
                </a:solidFill>
              </a:defRPr>
            </a:lvl5pPr>
            <a:lvl6pPr lvl="5">
              <a:spcBef>
                <a:spcPts val="0"/>
              </a:spcBef>
              <a:spcAft>
                <a:spcPts val="0"/>
              </a:spcAft>
              <a:buClr>
                <a:schemeClr val="accent3"/>
              </a:buClr>
              <a:buSzPts val="1200"/>
              <a:buFont typeface="Inter"/>
              <a:buNone/>
              <a:defRPr sz="1200">
                <a:solidFill>
                  <a:schemeClr val="accent3"/>
                </a:solidFill>
              </a:defRPr>
            </a:lvl6pPr>
            <a:lvl7pPr lvl="6">
              <a:spcBef>
                <a:spcPts val="0"/>
              </a:spcBef>
              <a:spcAft>
                <a:spcPts val="0"/>
              </a:spcAft>
              <a:buClr>
                <a:schemeClr val="accent3"/>
              </a:buClr>
              <a:buSzPts val="1200"/>
              <a:buFont typeface="Inter"/>
              <a:buNone/>
              <a:defRPr sz="1200">
                <a:solidFill>
                  <a:schemeClr val="accent3"/>
                </a:solidFill>
              </a:defRPr>
            </a:lvl7pPr>
            <a:lvl8pPr lvl="7">
              <a:spcBef>
                <a:spcPts val="0"/>
              </a:spcBef>
              <a:spcAft>
                <a:spcPts val="0"/>
              </a:spcAft>
              <a:buClr>
                <a:schemeClr val="accent3"/>
              </a:buClr>
              <a:buSzPts val="1200"/>
              <a:buFont typeface="Inter"/>
              <a:buNone/>
              <a:defRPr sz="1200">
                <a:solidFill>
                  <a:schemeClr val="accent3"/>
                </a:solidFill>
              </a:defRPr>
            </a:lvl8pPr>
            <a:lvl9pPr lvl="8">
              <a:spcBef>
                <a:spcPts val="0"/>
              </a:spcBef>
              <a:spcAft>
                <a:spcPts val="0"/>
              </a:spcAft>
              <a:buClr>
                <a:schemeClr val="accent3"/>
              </a:buClr>
              <a:buSzPts val="1200"/>
              <a:buFont typeface="Inter"/>
              <a:buNone/>
              <a:defRPr sz="1200">
                <a:solidFill>
                  <a:schemeClr val="accent3"/>
                </a:solidFill>
              </a:defRPr>
            </a:lvl9pPr>
          </a:lstStyle>
          <a:p/>
        </p:txBody>
      </p:sp>
      <p:sp>
        <p:nvSpPr>
          <p:cNvPr id="190" name="Google Shape;190;p21"/>
          <p:cNvSpPr txBox="1"/>
          <p:nvPr>
            <p:ph idx="9" type="subTitle"/>
          </p:nvPr>
        </p:nvSpPr>
        <p:spPr>
          <a:xfrm>
            <a:off x="228600" y="3937425"/>
            <a:ext cx="1974900" cy="4161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1" name="Google Shape;191;p21"/>
          <p:cNvSpPr txBox="1"/>
          <p:nvPr>
            <p:ph idx="13" type="subTitle"/>
          </p:nvPr>
        </p:nvSpPr>
        <p:spPr>
          <a:xfrm>
            <a:off x="228600" y="4382000"/>
            <a:ext cx="1974900" cy="1707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2" name="Google Shape;192;p21"/>
          <p:cNvSpPr txBox="1"/>
          <p:nvPr>
            <p:ph idx="14" type="subTitle"/>
          </p:nvPr>
        </p:nvSpPr>
        <p:spPr>
          <a:xfrm>
            <a:off x="4328100" y="3937425"/>
            <a:ext cx="1974900" cy="416100"/>
          </a:xfrm>
          <a:prstGeom prst="rect">
            <a:avLst/>
          </a:prstGeom>
        </p:spPr>
        <p:txBody>
          <a:bodyPr anchorCtr="0" anchor="t" bIns="0" lIns="0" spcFirstLastPara="1" rIns="0" wrap="square" tIns="0">
            <a:noAutofit/>
          </a:bodyPr>
          <a:lstStyle>
            <a:lvl1pPr lvl="0">
              <a:spcBef>
                <a:spcPts val="0"/>
              </a:spcBef>
              <a:spcAft>
                <a:spcPts val="0"/>
              </a:spcAft>
              <a:buNone/>
              <a:defRPr sz="30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3" name="Google Shape;193;p21"/>
          <p:cNvSpPr txBox="1"/>
          <p:nvPr>
            <p:ph idx="15" type="subTitle"/>
          </p:nvPr>
        </p:nvSpPr>
        <p:spPr>
          <a:xfrm>
            <a:off x="4328100" y="4382000"/>
            <a:ext cx="1974900" cy="170700"/>
          </a:xfrm>
          <a:prstGeom prst="rect">
            <a:avLst/>
          </a:prstGeom>
        </p:spPr>
        <p:txBody>
          <a:bodyPr anchorCtr="0" anchor="t" bIns="0" lIns="0" spcFirstLastPara="1" rIns="0" wrap="square" tIns="0">
            <a:noAutofit/>
          </a:bodyPr>
          <a:lstStyle>
            <a:lvl1pPr lvl="0">
              <a:spcBef>
                <a:spcPts val="0"/>
              </a:spcBef>
              <a:spcAft>
                <a:spcPts val="0"/>
              </a:spcAft>
              <a:buNone/>
              <a:defRPr sz="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94" name="Google Shape;194;p21"/>
          <p:cNvSpPr txBox="1"/>
          <p:nvPr>
            <p:ph idx="16" type="subTitle"/>
          </p:nvPr>
        </p:nvSpPr>
        <p:spPr>
          <a:xfrm>
            <a:off x="6720000" y="3848538"/>
            <a:ext cx="1974900" cy="416100"/>
          </a:xfrm>
          <a:prstGeom prst="rect">
            <a:avLst/>
          </a:prstGeom>
        </p:spPr>
        <p:txBody>
          <a:bodyPr anchorCtr="0" anchor="t" bIns="0" lIns="0" spcFirstLastPara="1" rIns="0" wrap="square" tIns="0">
            <a:noAutofit/>
          </a:bodyPr>
          <a:lstStyle>
            <a:lvl1pPr lvl="0">
              <a:spcBef>
                <a:spcPts val="0"/>
              </a:spcBef>
              <a:spcAft>
                <a:spcPts val="0"/>
              </a:spcAft>
              <a:buNone/>
              <a:defRPr sz="3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9pPr>
          </a:lstStyle>
          <a:p/>
        </p:txBody>
      </p:sp>
      <p:sp>
        <p:nvSpPr>
          <p:cNvPr id="195" name="Google Shape;195;p21"/>
          <p:cNvSpPr txBox="1"/>
          <p:nvPr>
            <p:ph idx="17" type="subTitle"/>
          </p:nvPr>
        </p:nvSpPr>
        <p:spPr>
          <a:xfrm>
            <a:off x="6720000" y="4382000"/>
            <a:ext cx="1974900" cy="170700"/>
          </a:xfrm>
          <a:prstGeom prst="rect">
            <a:avLst/>
          </a:prstGeom>
        </p:spPr>
        <p:txBody>
          <a:bodyPr anchorCtr="0" anchor="t" bIns="0" lIns="0" spcFirstLastPara="1" rIns="0" wrap="square" tIns="0">
            <a:noAutofit/>
          </a:bodyPr>
          <a:lstStyle>
            <a:lvl1pPr lvl="0">
              <a:spcBef>
                <a:spcPts val="0"/>
              </a:spcBef>
              <a:spcAft>
                <a:spcPts val="0"/>
              </a:spcAft>
              <a:buNone/>
              <a:defRPr sz="8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200"/>
              <a:buFont typeface="Inter SemiBold"/>
              <a:buNone/>
              <a:defRPr sz="1200">
                <a:solidFill>
                  <a:schemeClr val="accent3"/>
                </a:solidFill>
                <a:latin typeface="Inter SemiBold"/>
                <a:ea typeface="Inter SemiBold"/>
                <a:cs typeface="Inter SemiBold"/>
                <a:sym typeface="Inter SemiBold"/>
              </a:defRPr>
            </a:lvl9pPr>
          </a:lstStyle>
          <a:p/>
        </p:txBody>
      </p:sp>
      <p:sp>
        <p:nvSpPr>
          <p:cNvPr id="196" name="Google Shape;196;p21"/>
          <p:cNvSpPr txBox="1"/>
          <p:nvPr>
            <p:ph type="title"/>
          </p:nvPr>
        </p:nvSpPr>
        <p:spPr>
          <a:xfrm>
            <a:off x="228600" y="457200"/>
            <a:ext cx="57609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197" name="Google Shape;197;p21"/>
          <p:cNvSpPr txBox="1"/>
          <p:nvPr>
            <p:ph idx="18" type="subTitle"/>
          </p:nvPr>
        </p:nvSpPr>
        <p:spPr>
          <a:xfrm>
            <a:off x="3337932" y="1966725"/>
            <a:ext cx="2834700" cy="828900"/>
          </a:xfrm>
          <a:prstGeom prst="rect">
            <a:avLst/>
          </a:prstGeom>
        </p:spPr>
        <p:txBody>
          <a:bodyPr anchorCtr="0" anchor="ctr" bIns="0" lIns="182875" spcFirstLastPara="1" rIns="0" wrap="square" tIns="0">
            <a:noAutofit/>
          </a:bodyPr>
          <a:lstStyle>
            <a:lvl1pPr lvl="0">
              <a:spcBef>
                <a:spcPts val="0"/>
              </a:spcBef>
              <a:spcAft>
                <a:spcPts val="0"/>
              </a:spcAft>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198" name="Google Shape;198;p21"/>
          <p:cNvSpPr txBox="1"/>
          <p:nvPr>
            <p:ph idx="19" type="subTitle"/>
          </p:nvPr>
        </p:nvSpPr>
        <p:spPr>
          <a:xfrm>
            <a:off x="3337932" y="1611825"/>
            <a:ext cx="2834700" cy="354900"/>
          </a:xfrm>
          <a:prstGeom prst="rect">
            <a:avLst/>
          </a:prstGeom>
        </p:spPr>
        <p:txBody>
          <a:bodyPr anchorCtr="0" anchor="t" bIns="91425" lIns="182875" spcFirstLastPara="1" rIns="182875" wrap="square" tIns="182875">
            <a:noAutofit/>
          </a:bodyPr>
          <a:lstStyle>
            <a:lvl1pPr lvl="0">
              <a:spcBef>
                <a:spcPts val="0"/>
              </a:spcBef>
              <a:spcAft>
                <a:spcPts val="0"/>
              </a:spcAft>
              <a:buNone/>
              <a:defRPr sz="10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99" name="Google Shape;199;p21"/>
          <p:cNvSpPr txBox="1"/>
          <p:nvPr>
            <p:ph idx="20" type="subTitle"/>
          </p:nvPr>
        </p:nvSpPr>
        <p:spPr>
          <a:xfrm>
            <a:off x="3337932" y="2876550"/>
            <a:ext cx="1974900" cy="170700"/>
          </a:xfrm>
          <a:prstGeom prst="rect">
            <a:avLst/>
          </a:prstGeom>
        </p:spPr>
        <p:txBody>
          <a:bodyPr anchorCtr="0" anchor="t" bIns="0" lIns="182875" spcFirstLastPara="1" rIns="0" wrap="square" tIns="0">
            <a:noAutofit/>
          </a:bodyPr>
          <a:lstStyle>
            <a:lvl1pPr lvl="0">
              <a:spcBef>
                <a:spcPts val="0"/>
              </a:spcBef>
              <a:spcAft>
                <a:spcPts val="0"/>
              </a:spcAft>
              <a:buNone/>
              <a:defRPr sz="18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00" name="Google Shape;200;p21"/>
          <p:cNvSpPr txBox="1"/>
          <p:nvPr>
            <p:ph idx="21" type="subTitle"/>
          </p:nvPr>
        </p:nvSpPr>
        <p:spPr>
          <a:xfrm>
            <a:off x="3337932" y="3158550"/>
            <a:ext cx="1974900" cy="170700"/>
          </a:xfrm>
          <a:prstGeom prst="rect">
            <a:avLst/>
          </a:prstGeom>
        </p:spPr>
        <p:txBody>
          <a:bodyPr anchorCtr="0" anchor="t" bIns="0" lIns="182875" spcFirstLastPara="1" rIns="0" wrap="square" tIns="0">
            <a:noAutofit/>
          </a:bodyPr>
          <a:lstStyle>
            <a:lvl1pPr lvl="0">
              <a:spcBef>
                <a:spcPts val="0"/>
              </a:spcBef>
              <a:spcAft>
                <a:spcPts val="0"/>
              </a:spcAft>
              <a:buNone/>
              <a:defRPr sz="8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grpSp>
        <p:nvGrpSpPr>
          <p:cNvPr id="201" name="Google Shape;201;p21"/>
          <p:cNvGrpSpPr/>
          <p:nvPr/>
        </p:nvGrpSpPr>
        <p:grpSpPr>
          <a:xfrm rot="2700000">
            <a:off x="6193285" y="4054405"/>
            <a:ext cx="250839" cy="250839"/>
            <a:chOff x="6251786" y="659047"/>
            <a:chExt cx="250842" cy="250842"/>
          </a:xfrm>
        </p:grpSpPr>
        <p:sp>
          <p:nvSpPr>
            <p:cNvPr id="202" name="Google Shape;202;p21"/>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203" name="Google Shape;203;p21"/>
            <p:cNvSpPr/>
            <p:nvPr/>
          </p:nvSpPr>
          <p:spPr>
            <a:xfrm>
              <a:off x="6436525" y="699100"/>
              <a:ext cx="26700" cy="11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a:ea typeface="Inter"/>
                <a:cs typeface="Inter"/>
                <a:sym typeface="Inter"/>
              </a:endParaRPr>
            </a:p>
          </p:txBody>
        </p:sp>
        <p:sp>
          <p:nvSpPr>
            <p:cNvPr id="204" name="Google Shape;204;p21"/>
            <p:cNvSpPr/>
            <p:nvPr/>
          </p:nvSpPr>
          <p:spPr>
            <a:xfrm rot="5400000">
              <a:off x="6390925" y="652300"/>
              <a:ext cx="25500" cy="11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a:ea typeface="Inter"/>
                <a:cs typeface="Inter"/>
                <a:sym typeface="Inter"/>
              </a:endParaRPr>
            </a:p>
          </p:txBody>
        </p:sp>
      </p:grpSp>
      <p:sp>
        <p:nvSpPr>
          <p:cNvPr id="205" name="Google Shape;205;p21"/>
          <p:cNvSpPr txBox="1"/>
          <p:nvPr>
            <p:ph idx="22"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SzPts val="600"/>
              <a:buFont typeface="Inter"/>
              <a:buNone/>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p:txBody>
      </p:sp>
      <p:sp>
        <p:nvSpPr>
          <p:cNvPr id="206" name="Google Shape;206;p21"/>
          <p:cNvSpPr txBox="1"/>
          <p:nvPr>
            <p:ph idx="23"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207" name="Google Shape;207;p21"/>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208" name="Google Shape;208;p21"/>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cards">
  <p:cSld name="BLANK_1_1_1_1_1_1_1_1_1_1_1_1_1_1_1_1_1_2">
    <p:bg>
      <p:bgPr>
        <a:solidFill>
          <a:schemeClr val="lt2"/>
        </a:solidFill>
      </p:bgPr>
    </p:bg>
    <p:spTree>
      <p:nvGrpSpPr>
        <p:cNvPr id="209" name="Shape 209"/>
        <p:cNvGrpSpPr/>
        <p:nvPr/>
      </p:nvGrpSpPr>
      <p:grpSpPr>
        <a:xfrm>
          <a:off x="0" y="0"/>
          <a:ext cx="0" cy="0"/>
          <a:chOff x="0" y="0"/>
          <a:chExt cx="0" cy="0"/>
        </a:xfrm>
      </p:grpSpPr>
      <p:sp>
        <p:nvSpPr>
          <p:cNvPr id="210" name="Google Shape;210;p22"/>
          <p:cNvSpPr/>
          <p:nvPr>
            <p:ph idx="2" type="pic"/>
          </p:nvPr>
        </p:nvSpPr>
        <p:spPr>
          <a:xfrm>
            <a:off x="2604225" y="636025"/>
            <a:ext cx="775500" cy="777300"/>
          </a:xfrm>
          <a:prstGeom prst="roundRect">
            <a:avLst>
              <a:gd fmla="val 30222" name="adj"/>
            </a:avLst>
          </a:prstGeom>
          <a:noFill/>
          <a:ln>
            <a:noFill/>
          </a:ln>
        </p:spPr>
      </p:sp>
      <p:sp>
        <p:nvSpPr>
          <p:cNvPr id="211" name="Google Shape;211;p22"/>
          <p:cNvSpPr/>
          <p:nvPr>
            <p:ph idx="3" type="pic"/>
          </p:nvPr>
        </p:nvSpPr>
        <p:spPr>
          <a:xfrm>
            <a:off x="4799225" y="636025"/>
            <a:ext cx="775500" cy="777300"/>
          </a:xfrm>
          <a:prstGeom prst="roundRect">
            <a:avLst>
              <a:gd fmla="val 30222" name="adj"/>
            </a:avLst>
          </a:prstGeom>
          <a:noFill/>
          <a:ln>
            <a:noFill/>
          </a:ln>
        </p:spPr>
      </p:sp>
      <p:sp>
        <p:nvSpPr>
          <p:cNvPr id="212" name="Google Shape;212;p22"/>
          <p:cNvSpPr/>
          <p:nvPr>
            <p:ph idx="4" type="pic"/>
          </p:nvPr>
        </p:nvSpPr>
        <p:spPr>
          <a:xfrm>
            <a:off x="6994225" y="636025"/>
            <a:ext cx="775500" cy="777300"/>
          </a:xfrm>
          <a:prstGeom prst="roundRect">
            <a:avLst>
              <a:gd fmla="val 30222" name="adj"/>
            </a:avLst>
          </a:prstGeom>
          <a:noFill/>
          <a:ln>
            <a:noFill/>
          </a:ln>
        </p:spPr>
      </p:sp>
      <p:sp>
        <p:nvSpPr>
          <p:cNvPr id="213" name="Google Shape;213;p22"/>
          <p:cNvSpPr/>
          <p:nvPr>
            <p:ph idx="5" type="pic"/>
          </p:nvPr>
        </p:nvSpPr>
        <p:spPr>
          <a:xfrm>
            <a:off x="2604225" y="2794350"/>
            <a:ext cx="775500" cy="777300"/>
          </a:xfrm>
          <a:prstGeom prst="roundRect">
            <a:avLst>
              <a:gd fmla="val 30222" name="adj"/>
            </a:avLst>
          </a:prstGeom>
          <a:noFill/>
          <a:ln>
            <a:noFill/>
          </a:ln>
        </p:spPr>
      </p:sp>
      <p:sp>
        <p:nvSpPr>
          <p:cNvPr id="214" name="Google Shape;214;p22"/>
          <p:cNvSpPr/>
          <p:nvPr>
            <p:ph idx="6" type="pic"/>
          </p:nvPr>
        </p:nvSpPr>
        <p:spPr>
          <a:xfrm>
            <a:off x="4799225" y="2794350"/>
            <a:ext cx="775500" cy="777300"/>
          </a:xfrm>
          <a:prstGeom prst="roundRect">
            <a:avLst>
              <a:gd fmla="val 30222" name="adj"/>
            </a:avLst>
          </a:prstGeom>
          <a:noFill/>
          <a:ln>
            <a:noFill/>
          </a:ln>
        </p:spPr>
      </p:sp>
      <p:sp>
        <p:nvSpPr>
          <p:cNvPr id="215" name="Google Shape;215;p22"/>
          <p:cNvSpPr/>
          <p:nvPr>
            <p:ph idx="7" type="pic"/>
          </p:nvPr>
        </p:nvSpPr>
        <p:spPr>
          <a:xfrm>
            <a:off x="6994225" y="2794350"/>
            <a:ext cx="775500" cy="777300"/>
          </a:xfrm>
          <a:prstGeom prst="roundRect">
            <a:avLst>
              <a:gd fmla="val 30222" name="adj"/>
            </a:avLst>
          </a:prstGeom>
          <a:noFill/>
          <a:ln>
            <a:noFill/>
          </a:ln>
        </p:spPr>
      </p:sp>
      <p:sp>
        <p:nvSpPr>
          <p:cNvPr id="216" name="Google Shape;216;p22"/>
          <p:cNvSpPr txBox="1"/>
          <p:nvPr>
            <p:ph type="title"/>
          </p:nvPr>
        </p:nvSpPr>
        <p:spPr>
          <a:xfrm>
            <a:off x="228600" y="457200"/>
            <a:ext cx="2101200" cy="13443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p:txBody>
      </p:sp>
      <p:sp>
        <p:nvSpPr>
          <p:cNvPr id="217" name="Google Shape;217;p22"/>
          <p:cNvSpPr txBox="1"/>
          <p:nvPr>
            <p:ph idx="1" type="subTitle"/>
          </p:nvPr>
        </p:nvSpPr>
        <p:spPr>
          <a:xfrm>
            <a:off x="2423700" y="212717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18" name="Google Shape;218;p22"/>
          <p:cNvSpPr txBox="1"/>
          <p:nvPr>
            <p:ph idx="8" type="subTitle"/>
          </p:nvPr>
        </p:nvSpPr>
        <p:spPr>
          <a:xfrm>
            <a:off x="2423700" y="1540276"/>
            <a:ext cx="2101200" cy="574800"/>
          </a:xfrm>
          <a:prstGeom prst="rect">
            <a:avLst/>
          </a:prstGeom>
        </p:spPr>
        <p:txBody>
          <a:bodyPr anchorCtr="0" anchor="b" bIns="0" lIns="182875" spcFirstLastPara="1" rIns="0" wrap="square" tIns="0">
            <a:noAutofit/>
          </a:bodyPr>
          <a:lstStyle>
            <a:lvl1pPr lvl="0" algn="l">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19" name="Google Shape;219;p22"/>
          <p:cNvSpPr txBox="1"/>
          <p:nvPr>
            <p:ph idx="9" type="subTitle"/>
          </p:nvPr>
        </p:nvSpPr>
        <p:spPr>
          <a:xfrm>
            <a:off x="2418750" y="4285050"/>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20" name="Google Shape;220;p22"/>
          <p:cNvSpPr txBox="1"/>
          <p:nvPr>
            <p:ph idx="13" type="subTitle"/>
          </p:nvPr>
        </p:nvSpPr>
        <p:spPr>
          <a:xfrm>
            <a:off x="2423700" y="3691554"/>
            <a:ext cx="2101200" cy="576000"/>
          </a:xfrm>
          <a:prstGeom prst="rect">
            <a:avLst/>
          </a:prstGeom>
        </p:spPr>
        <p:txBody>
          <a:bodyPr anchorCtr="0" anchor="b" bIns="0" lIns="182875"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21" name="Google Shape;221;p22"/>
          <p:cNvSpPr txBox="1"/>
          <p:nvPr>
            <p:ph idx="14" type="subTitle"/>
          </p:nvPr>
        </p:nvSpPr>
        <p:spPr>
          <a:xfrm>
            <a:off x="4618800" y="212717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22" name="Google Shape;222;p22"/>
          <p:cNvSpPr txBox="1"/>
          <p:nvPr>
            <p:ph idx="15" type="subTitle"/>
          </p:nvPr>
        </p:nvSpPr>
        <p:spPr>
          <a:xfrm>
            <a:off x="4618800" y="1540276"/>
            <a:ext cx="2101200" cy="574800"/>
          </a:xfrm>
          <a:prstGeom prst="rect">
            <a:avLst/>
          </a:prstGeom>
        </p:spPr>
        <p:txBody>
          <a:bodyPr anchorCtr="0" anchor="b" bIns="0" lIns="182875"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23" name="Google Shape;223;p22"/>
          <p:cNvSpPr txBox="1"/>
          <p:nvPr>
            <p:ph idx="16" type="subTitle"/>
          </p:nvPr>
        </p:nvSpPr>
        <p:spPr>
          <a:xfrm>
            <a:off x="4613850" y="4288536"/>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24" name="Google Shape;224;p22"/>
          <p:cNvSpPr txBox="1"/>
          <p:nvPr>
            <p:ph idx="17" type="subTitle"/>
          </p:nvPr>
        </p:nvSpPr>
        <p:spPr>
          <a:xfrm>
            <a:off x="4613825" y="3691554"/>
            <a:ext cx="2101200" cy="576000"/>
          </a:xfrm>
          <a:prstGeom prst="rect">
            <a:avLst/>
          </a:prstGeom>
        </p:spPr>
        <p:txBody>
          <a:bodyPr anchorCtr="0" anchor="b" bIns="0" lIns="182875"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25" name="Google Shape;225;p22"/>
          <p:cNvSpPr txBox="1"/>
          <p:nvPr>
            <p:ph idx="18" type="subTitle"/>
          </p:nvPr>
        </p:nvSpPr>
        <p:spPr>
          <a:xfrm>
            <a:off x="6813963" y="212717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26" name="Google Shape;226;p22"/>
          <p:cNvSpPr txBox="1"/>
          <p:nvPr>
            <p:ph idx="19" type="subTitle"/>
          </p:nvPr>
        </p:nvSpPr>
        <p:spPr>
          <a:xfrm>
            <a:off x="6816750" y="1540376"/>
            <a:ext cx="2101200" cy="574800"/>
          </a:xfrm>
          <a:prstGeom prst="rect">
            <a:avLst/>
          </a:prstGeom>
        </p:spPr>
        <p:txBody>
          <a:bodyPr anchorCtr="0" anchor="b" bIns="0" lIns="182875"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27" name="Google Shape;227;p22"/>
          <p:cNvSpPr txBox="1"/>
          <p:nvPr>
            <p:ph idx="20" type="subTitle"/>
          </p:nvPr>
        </p:nvSpPr>
        <p:spPr>
          <a:xfrm>
            <a:off x="6809013" y="4288536"/>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lt1"/>
              </a:buClr>
              <a:buSzPts val="1000"/>
              <a:buNone/>
              <a:defRPr sz="1000">
                <a:solidFill>
                  <a:schemeClr val="lt1"/>
                </a:solidFill>
              </a:defRPr>
            </a:lvl1pPr>
            <a:lvl2pPr lvl="1">
              <a:spcBef>
                <a:spcPts val="0"/>
              </a:spcBef>
              <a:spcAft>
                <a:spcPts val="0"/>
              </a:spcAft>
              <a:buClr>
                <a:schemeClr val="lt1"/>
              </a:buClr>
              <a:buSzPts val="1000"/>
              <a:buNone/>
              <a:defRPr sz="1000">
                <a:solidFill>
                  <a:schemeClr val="lt1"/>
                </a:solidFill>
              </a:defRPr>
            </a:lvl2pPr>
            <a:lvl3pPr lvl="2">
              <a:spcBef>
                <a:spcPts val="0"/>
              </a:spcBef>
              <a:spcAft>
                <a:spcPts val="0"/>
              </a:spcAft>
              <a:buClr>
                <a:schemeClr val="lt1"/>
              </a:buClr>
              <a:buSzPts val="1000"/>
              <a:buNone/>
              <a:defRPr sz="1000">
                <a:solidFill>
                  <a:schemeClr val="lt1"/>
                </a:solidFill>
              </a:defRPr>
            </a:lvl3pPr>
            <a:lvl4pPr lvl="3">
              <a:spcBef>
                <a:spcPts val="0"/>
              </a:spcBef>
              <a:spcAft>
                <a:spcPts val="0"/>
              </a:spcAft>
              <a:buClr>
                <a:schemeClr val="lt1"/>
              </a:buClr>
              <a:buSzPts val="1000"/>
              <a:buNone/>
              <a:defRPr sz="1000">
                <a:solidFill>
                  <a:schemeClr val="lt1"/>
                </a:solidFill>
              </a:defRPr>
            </a:lvl4pPr>
            <a:lvl5pPr lvl="4">
              <a:spcBef>
                <a:spcPts val="0"/>
              </a:spcBef>
              <a:spcAft>
                <a:spcPts val="0"/>
              </a:spcAft>
              <a:buClr>
                <a:schemeClr val="lt1"/>
              </a:buClr>
              <a:buSzPts val="1000"/>
              <a:buNone/>
              <a:defRPr sz="1000">
                <a:solidFill>
                  <a:schemeClr val="lt1"/>
                </a:solidFill>
              </a:defRPr>
            </a:lvl5pPr>
            <a:lvl6pPr lvl="5">
              <a:spcBef>
                <a:spcPts val="0"/>
              </a:spcBef>
              <a:spcAft>
                <a:spcPts val="0"/>
              </a:spcAft>
              <a:buClr>
                <a:schemeClr val="lt1"/>
              </a:buClr>
              <a:buSzPts val="1000"/>
              <a:buNone/>
              <a:defRPr sz="1000">
                <a:solidFill>
                  <a:schemeClr val="lt1"/>
                </a:solidFill>
              </a:defRPr>
            </a:lvl6pPr>
            <a:lvl7pPr lvl="6">
              <a:spcBef>
                <a:spcPts val="0"/>
              </a:spcBef>
              <a:spcAft>
                <a:spcPts val="0"/>
              </a:spcAft>
              <a:buClr>
                <a:schemeClr val="lt1"/>
              </a:buClr>
              <a:buSzPts val="1000"/>
              <a:buNone/>
              <a:defRPr sz="1000">
                <a:solidFill>
                  <a:schemeClr val="lt1"/>
                </a:solidFill>
              </a:defRPr>
            </a:lvl7pPr>
            <a:lvl8pPr lvl="7">
              <a:spcBef>
                <a:spcPts val="0"/>
              </a:spcBef>
              <a:spcAft>
                <a:spcPts val="0"/>
              </a:spcAft>
              <a:buClr>
                <a:schemeClr val="lt1"/>
              </a:buClr>
              <a:buSzPts val="1000"/>
              <a:buNone/>
              <a:defRPr sz="1000">
                <a:solidFill>
                  <a:schemeClr val="lt1"/>
                </a:solidFill>
              </a:defRPr>
            </a:lvl8pPr>
            <a:lvl9pPr lvl="8">
              <a:spcBef>
                <a:spcPts val="0"/>
              </a:spcBef>
              <a:spcAft>
                <a:spcPts val="0"/>
              </a:spcAft>
              <a:buClr>
                <a:schemeClr val="lt1"/>
              </a:buClr>
              <a:buSzPts val="1000"/>
              <a:buNone/>
              <a:defRPr sz="1000">
                <a:solidFill>
                  <a:schemeClr val="lt1"/>
                </a:solidFill>
              </a:defRPr>
            </a:lvl9pPr>
          </a:lstStyle>
          <a:p/>
        </p:txBody>
      </p:sp>
      <p:sp>
        <p:nvSpPr>
          <p:cNvPr id="228" name="Google Shape;228;p22"/>
          <p:cNvSpPr txBox="1"/>
          <p:nvPr>
            <p:ph idx="21" type="subTitle"/>
          </p:nvPr>
        </p:nvSpPr>
        <p:spPr>
          <a:xfrm>
            <a:off x="6813888" y="3691554"/>
            <a:ext cx="2101200" cy="576000"/>
          </a:xfrm>
          <a:prstGeom prst="rect">
            <a:avLst/>
          </a:prstGeom>
        </p:spPr>
        <p:txBody>
          <a:bodyPr anchorCtr="0" anchor="b" bIns="0" lIns="182875" spcFirstLastPara="1" rIns="0" wrap="square" tIns="0">
            <a:noAutofit/>
          </a:bodyPr>
          <a:lstStyle>
            <a:lvl1pPr lvl="0">
              <a:spcBef>
                <a:spcPts val="0"/>
              </a:spcBef>
              <a:spcAft>
                <a:spcPts val="0"/>
              </a:spcAft>
              <a:buClr>
                <a:schemeClr val="lt1"/>
              </a:buClr>
              <a:buSzPts val="1200"/>
              <a:buNone/>
              <a:defRPr b="1"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229" name="Google Shape;229;p22"/>
          <p:cNvSpPr txBox="1"/>
          <p:nvPr>
            <p:ph idx="22"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p:txBody>
      </p:sp>
      <p:sp>
        <p:nvSpPr>
          <p:cNvPr id="230" name="Google Shape;230;p22"/>
          <p:cNvSpPr txBox="1"/>
          <p:nvPr>
            <p:ph idx="23"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231" name="Google Shape;231;p22"/>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0" lvl="0" marL="457200" rtl="0" algn="l">
              <a:spcBef>
                <a:spcPts val="0"/>
              </a:spcBef>
              <a:spcAft>
                <a:spcPts val="0"/>
              </a:spcAft>
              <a:buNone/>
            </a:pPr>
            <a:r>
              <a:t/>
            </a:r>
            <a:endParaRPr sz="600">
              <a:solidFill>
                <a:schemeClr val="accent1"/>
              </a:solidFill>
              <a:latin typeface="Inter"/>
              <a:ea typeface="Inter"/>
              <a:cs typeface="Inter"/>
              <a:sym typeface="Inter"/>
            </a:endParaRPr>
          </a:p>
        </p:txBody>
      </p:sp>
      <p:sp>
        <p:nvSpPr>
          <p:cNvPr id="232" name="Google Shape;232;p22"/>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233" name="Google Shape;233;p22"/>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ards">
  <p:cSld name="BLANK_1_1_1_1_1_1_1_1_1_1_1_1_1_1_1_2_1">
    <p:bg>
      <p:bgPr>
        <a:solidFill>
          <a:schemeClr val="dk2"/>
        </a:solidFill>
      </p:bgPr>
    </p:bg>
    <p:spTree>
      <p:nvGrpSpPr>
        <p:cNvPr id="234" name="Shape 234"/>
        <p:cNvGrpSpPr/>
        <p:nvPr/>
      </p:nvGrpSpPr>
      <p:grpSpPr>
        <a:xfrm>
          <a:off x="0" y="0"/>
          <a:ext cx="0" cy="0"/>
          <a:chOff x="0" y="0"/>
          <a:chExt cx="0" cy="0"/>
        </a:xfrm>
      </p:grpSpPr>
      <p:sp>
        <p:nvSpPr>
          <p:cNvPr id="235" name="Google Shape;235;p23"/>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600"/>
              <a:buFont typeface="Inter"/>
              <a:buNone/>
              <a:defRPr>
                <a:solidFill>
                  <a:schemeClr val="accent1"/>
                </a:solidFill>
              </a:defRPr>
            </a:lvl1pPr>
            <a:lvl2pPr lvl="1">
              <a:spcBef>
                <a:spcPts val="0"/>
              </a:spcBef>
              <a:spcAft>
                <a:spcPts val="0"/>
              </a:spcAft>
              <a:buClr>
                <a:schemeClr val="accent1"/>
              </a:buClr>
              <a:buSzPts val="1400"/>
              <a:buFont typeface="Inter"/>
              <a:buNone/>
              <a:defRPr>
                <a:solidFill>
                  <a:schemeClr val="accent1"/>
                </a:solidFill>
              </a:defRPr>
            </a:lvl2pPr>
            <a:lvl3pPr lvl="2">
              <a:spcBef>
                <a:spcPts val="0"/>
              </a:spcBef>
              <a:spcAft>
                <a:spcPts val="0"/>
              </a:spcAft>
              <a:buClr>
                <a:schemeClr val="accent1"/>
              </a:buClr>
              <a:buSzPts val="1400"/>
              <a:buFont typeface="Inter"/>
              <a:buNone/>
              <a:defRPr>
                <a:solidFill>
                  <a:schemeClr val="accent1"/>
                </a:solidFill>
              </a:defRPr>
            </a:lvl3pPr>
            <a:lvl4pPr lvl="3">
              <a:spcBef>
                <a:spcPts val="0"/>
              </a:spcBef>
              <a:spcAft>
                <a:spcPts val="0"/>
              </a:spcAft>
              <a:buClr>
                <a:schemeClr val="accent1"/>
              </a:buClr>
              <a:buSzPts val="1400"/>
              <a:buFont typeface="Inter"/>
              <a:buNone/>
              <a:defRPr>
                <a:solidFill>
                  <a:schemeClr val="accent1"/>
                </a:solidFill>
              </a:defRPr>
            </a:lvl4pPr>
            <a:lvl5pPr lvl="4">
              <a:spcBef>
                <a:spcPts val="0"/>
              </a:spcBef>
              <a:spcAft>
                <a:spcPts val="0"/>
              </a:spcAft>
              <a:buClr>
                <a:schemeClr val="accent1"/>
              </a:buClr>
              <a:buSzPts val="1400"/>
              <a:buFont typeface="Inter"/>
              <a:buNone/>
              <a:defRPr>
                <a:solidFill>
                  <a:schemeClr val="accent1"/>
                </a:solidFill>
              </a:defRPr>
            </a:lvl5pPr>
            <a:lvl6pPr lvl="5">
              <a:spcBef>
                <a:spcPts val="0"/>
              </a:spcBef>
              <a:spcAft>
                <a:spcPts val="0"/>
              </a:spcAft>
              <a:buClr>
                <a:schemeClr val="accent1"/>
              </a:buClr>
              <a:buSzPts val="1400"/>
              <a:buFont typeface="Inter"/>
              <a:buNone/>
              <a:defRPr>
                <a:solidFill>
                  <a:schemeClr val="accent1"/>
                </a:solidFill>
              </a:defRPr>
            </a:lvl6pPr>
            <a:lvl7pPr lvl="6">
              <a:spcBef>
                <a:spcPts val="0"/>
              </a:spcBef>
              <a:spcAft>
                <a:spcPts val="0"/>
              </a:spcAft>
              <a:buClr>
                <a:schemeClr val="accent1"/>
              </a:buClr>
              <a:buSzPts val="1400"/>
              <a:buFont typeface="Inter"/>
              <a:buNone/>
              <a:defRPr>
                <a:solidFill>
                  <a:schemeClr val="accent1"/>
                </a:solidFill>
              </a:defRPr>
            </a:lvl7pPr>
            <a:lvl8pPr lvl="7">
              <a:spcBef>
                <a:spcPts val="0"/>
              </a:spcBef>
              <a:spcAft>
                <a:spcPts val="0"/>
              </a:spcAft>
              <a:buClr>
                <a:schemeClr val="accent1"/>
              </a:buClr>
              <a:buSzPts val="1400"/>
              <a:buFont typeface="Inter"/>
              <a:buNone/>
              <a:defRPr>
                <a:solidFill>
                  <a:schemeClr val="accent1"/>
                </a:solidFill>
              </a:defRPr>
            </a:lvl8pPr>
            <a:lvl9pPr lvl="8">
              <a:spcBef>
                <a:spcPts val="0"/>
              </a:spcBef>
              <a:spcAft>
                <a:spcPts val="0"/>
              </a:spcAft>
              <a:buClr>
                <a:schemeClr val="accent1"/>
              </a:buClr>
              <a:buSzPts val="1400"/>
              <a:buFont typeface="Inter"/>
              <a:buNone/>
              <a:defRPr>
                <a:solidFill>
                  <a:schemeClr val="accent1"/>
                </a:solidFill>
              </a:defRPr>
            </a:lvl9pPr>
          </a:lstStyle>
          <a:p/>
        </p:txBody>
      </p:sp>
      <p:sp>
        <p:nvSpPr>
          <p:cNvPr id="236" name="Google Shape;236;p23"/>
          <p:cNvSpPr txBox="1"/>
          <p:nvPr>
            <p:ph type="title"/>
          </p:nvPr>
        </p:nvSpPr>
        <p:spPr>
          <a:xfrm>
            <a:off x="228600" y="457200"/>
            <a:ext cx="4296600" cy="7977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p:txBody>
      </p:sp>
      <p:sp>
        <p:nvSpPr>
          <p:cNvPr id="237" name="Google Shape;237;p23"/>
          <p:cNvSpPr/>
          <p:nvPr>
            <p:ph idx="2" type="pic"/>
          </p:nvPr>
        </p:nvSpPr>
        <p:spPr>
          <a:xfrm>
            <a:off x="424725" y="2021200"/>
            <a:ext cx="673200" cy="673200"/>
          </a:xfrm>
          <a:prstGeom prst="roundRect">
            <a:avLst>
              <a:gd fmla="val 16667" name="adj"/>
            </a:avLst>
          </a:prstGeom>
          <a:noFill/>
          <a:ln cap="flat" cmpd="sng" w="9525">
            <a:solidFill>
              <a:schemeClr val="accent1"/>
            </a:solidFill>
            <a:prstDash val="solid"/>
            <a:round/>
            <a:headEnd len="sm" w="sm" type="none"/>
            <a:tailEnd len="sm" w="sm" type="none"/>
          </a:ln>
        </p:spPr>
      </p:sp>
      <p:sp>
        <p:nvSpPr>
          <p:cNvPr id="238" name="Google Shape;238;p23"/>
          <p:cNvSpPr txBox="1"/>
          <p:nvPr>
            <p:ph idx="3" type="subTitle"/>
          </p:nvPr>
        </p:nvSpPr>
        <p:spPr>
          <a:xfrm>
            <a:off x="228450" y="314311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p:txBody>
      </p:sp>
      <p:sp>
        <p:nvSpPr>
          <p:cNvPr id="239" name="Google Shape;239;p23"/>
          <p:cNvSpPr txBox="1"/>
          <p:nvPr>
            <p:ph idx="4" type="subTitle"/>
          </p:nvPr>
        </p:nvSpPr>
        <p:spPr>
          <a:xfrm>
            <a:off x="228450" y="2694397"/>
            <a:ext cx="2101200" cy="436500"/>
          </a:xfrm>
          <a:prstGeom prst="rect">
            <a:avLst/>
          </a:prstGeom>
        </p:spPr>
        <p:txBody>
          <a:bodyPr anchorCtr="0" anchor="b" bIns="0" lIns="182875" spcFirstLastPara="1" rIns="0" wrap="square" tIns="0">
            <a:noAutofit/>
          </a:bodyPr>
          <a:lstStyle>
            <a:lvl1pPr lvl="0">
              <a:spcBef>
                <a:spcPts val="0"/>
              </a:spcBef>
              <a:spcAft>
                <a:spcPts val="0"/>
              </a:spcAft>
              <a:buClr>
                <a:schemeClr val="dk2"/>
              </a:buClr>
              <a:buSzPts val="1200"/>
              <a:buNone/>
              <a:defRPr b="1" sz="1200">
                <a:solidFill>
                  <a:schemeClr val="dk2"/>
                </a:solidFill>
              </a:defRPr>
            </a:lvl1pPr>
            <a:lvl2pPr lvl="1">
              <a:spcBef>
                <a:spcPts val="0"/>
              </a:spcBef>
              <a:spcAft>
                <a:spcPts val="0"/>
              </a:spcAft>
              <a:buClr>
                <a:schemeClr val="dk2"/>
              </a:buClr>
              <a:buSzPts val="1200"/>
              <a:buNone/>
              <a:defRPr sz="1200">
                <a:solidFill>
                  <a:schemeClr val="dk2"/>
                </a:solidFill>
              </a:defRPr>
            </a:lvl2pPr>
            <a:lvl3pPr lvl="2">
              <a:spcBef>
                <a:spcPts val="0"/>
              </a:spcBef>
              <a:spcAft>
                <a:spcPts val="0"/>
              </a:spcAft>
              <a:buClr>
                <a:schemeClr val="dk2"/>
              </a:buClr>
              <a:buSzPts val="1200"/>
              <a:buNone/>
              <a:defRPr sz="1200">
                <a:solidFill>
                  <a:schemeClr val="dk2"/>
                </a:solidFill>
              </a:defRPr>
            </a:lvl3pPr>
            <a:lvl4pPr lvl="3">
              <a:spcBef>
                <a:spcPts val="0"/>
              </a:spcBef>
              <a:spcAft>
                <a:spcPts val="0"/>
              </a:spcAft>
              <a:buClr>
                <a:schemeClr val="dk2"/>
              </a:buClr>
              <a:buSzPts val="1200"/>
              <a:buNone/>
              <a:defRPr sz="1200">
                <a:solidFill>
                  <a:schemeClr val="dk2"/>
                </a:solidFill>
              </a:defRPr>
            </a:lvl4pPr>
            <a:lvl5pPr lvl="4">
              <a:spcBef>
                <a:spcPts val="0"/>
              </a:spcBef>
              <a:spcAft>
                <a:spcPts val="0"/>
              </a:spcAft>
              <a:buClr>
                <a:schemeClr val="dk2"/>
              </a:buClr>
              <a:buSzPts val="1200"/>
              <a:buNone/>
              <a:defRPr sz="1200">
                <a:solidFill>
                  <a:schemeClr val="dk2"/>
                </a:solidFill>
              </a:defRPr>
            </a:lvl5pPr>
            <a:lvl6pPr lvl="5">
              <a:spcBef>
                <a:spcPts val="0"/>
              </a:spcBef>
              <a:spcAft>
                <a:spcPts val="0"/>
              </a:spcAft>
              <a:buClr>
                <a:schemeClr val="dk2"/>
              </a:buClr>
              <a:buSzPts val="1200"/>
              <a:buNone/>
              <a:defRPr sz="1200">
                <a:solidFill>
                  <a:schemeClr val="dk2"/>
                </a:solidFill>
              </a:defRPr>
            </a:lvl6pPr>
            <a:lvl7pPr lvl="6">
              <a:spcBef>
                <a:spcPts val="0"/>
              </a:spcBef>
              <a:spcAft>
                <a:spcPts val="0"/>
              </a:spcAft>
              <a:buClr>
                <a:schemeClr val="dk2"/>
              </a:buClr>
              <a:buSzPts val="1200"/>
              <a:buNone/>
              <a:defRPr sz="1200">
                <a:solidFill>
                  <a:schemeClr val="dk2"/>
                </a:solidFill>
              </a:defRPr>
            </a:lvl7pPr>
            <a:lvl8pPr lvl="7">
              <a:spcBef>
                <a:spcPts val="0"/>
              </a:spcBef>
              <a:spcAft>
                <a:spcPts val="0"/>
              </a:spcAft>
              <a:buClr>
                <a:schemeClr val="dk2"/>
              </a:buClr>
              <a:buSzPts val="1200"/>
              <a:buNone/>
              <a:defRPr sz="1200">
                <a:solidFill>
                  <a:schemeClr val="dk2"/>
                </a:solidFill>
              </a:defRPr>
            </a:lvl8pPr>
            <a:lvl9pPr lvl="8">
              <a:spcBef>
                <a:spcPts val="0"/>
              </a:spcBef>
              <a:spcAft>
                <a:spcPts val="0"/>
              </a:spcAft>
              <a:buClr>
                <a:schemeClr val="dk2"/>
              </a:buClr>
              <a:buSzPts val="1200"/>
              <a:buNone/>
              <a:defRPr sz="1200">
                <a:solidFill>
                  <a:schemeClr val="dk2"/>
                </a:solidFill>
              </a:defRPr>
            </a:lvl9pPr>
          </a:lstStyle>
          <a:p/>
        </p:txBody>
      </p:sp>
      <p:sp>
        <p:nvSpPr>
          <p:cNvPr id="240" name="Google Shape;240;p23"/>
          <p:cNvSpPr txBox="1"/>
          <p:nvPr>
            <p:ph idx="5" type="body"/>
          </p:nvPr>
        </p:nvSpPr>
        <p:spPr>
          <a:xfrm>
            <a:off x="228450" y="3478500"/>
            <a:ext cx="2101200" cy="12051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41" name="Google Shape;241;p23"/>
          <p:cNvSpPr/>
          <p:nvPr>
            <p:ph idx="6" type="pic"/>
          </p:nvPr>
        </p:nvSpPr>
        <p:spPr>
          <a:xfrm>
            <a:off x="2620050" y="2021200"/>
            <a:ext cx="673200" cy="673200"/>
          </a:xfrm>
          <a:prstGeom prst="roundRect">
            <a:avLst>
              <a:gd fmla="val 16667" name="adj"/>
            </a:avLst>
          </a:prstGeom>
          <a:noFill/>
          <a:ln cap="flat" cmpd="sng" w="9525">
            <a:solidFill>
              <a:schemeClr val="accent1"/>
            </a:solidFill>
            <a:prstDash val="solid"/>
            <a:round/>
            <a:headEnd len="sm" w="sm" type="none"/>
            <a:tailEnd len="sm" w="sm" type="none"/>
          </a:ln>
        </p:spPr>
      </p:sp>
      <p:sp>
        <p:nvSpPr>
          <p:cNvPr id="242" name="Google Shape;242;p23"/>
          <p:cNvSpPr txBox="1"/>
          <p:nvPr>
            <p:ph idx="7" type="subTitle"/>
          </p:nvPr>
        </p:nvSpPr>
        <p:spPr>
          <a:xfrm>
            <a:off x="2423775" y="314311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p:txBody>
      </p:sp>
      <p:sp>
        <p:nvSpPr>
          <p:cNvPr id="243" name="Google Shape;243;p23"/>
          <p:cNvSpPr txBox="1"/>
          <p:nvPr>
            <p:ph idx="8" type="subTitle"/>
          </p:nvPr>
        </p:nvSpPr>
        <p:spPr>
          <a:xfrm>
            <a:off x="2423775" y="2694397"/>
            <a:ext cx="2101200" cy="436500"/>
          </a:xfrm>
          <a:prstGeom prst="rect">
            <a:avLst/>
          </a:prstGeom>
        </p:spPr>
        <p:txBody>
          <a:bodyPr anchorCtr="0" anchor="b" bIns="0" lIns="182875" spcFirstLastPara="1" rIns="0" wrap="square" tIns="0">
            <a:noAutofit/>
          </a:bodyPr>
          <a:lstStyle>
            <a:lvl1pPr lvl="0">
              <a:spcBef>
                <a:spcPts val="0"/>
              </a:spcBef>
              <a:spcAft>
                <a:spcPts val="0"/>
              </a:spcAft>
              <a:buClr>
                <a:schemeClr val="dk2"/>
              </a:buClr>
              <a:buSzPts val="1200"/>
              <a:buNone/>
              <a:defRPr b="1" sz="1200"/>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p:txBody>
      </p:sp>
      <p:sp>
        <p:nvSpPr>
          <p:cNvPr id="244" name="Google Shape;244;p23"/>
          <p:cNvSpPr txBox="1"/>
          <p:nvPr>
            <p:ph idx="9" type="body"/>
          </p:nvPr>
        </p:nvSpPr>
        <p:spPr>
          <a:xfrm>
            <a:off x="2423775" y="3478500"/>
            <a:ext cx="2101200" cy="12051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45" name="Google Shape;245;p23"/>
          <p:cNvSpPr/>
          <p:nvPr>
            <p:ph idx="13" type="pic"/>
          </p:nvPr>
        </p:nvSpPr>
        <p:spPr>
          <a:xfrm>
            <a:off x="4815375" y="2021200"/>
            <a:ext cx="673200" cy="673200"/>
          </a:xfrm>
          <a:prstGeom prst="roundRect">
            <a:avLst>
              <a:gd fmla="val 16667" name="adj"/>
            </a:avLst>
          </a:prstGeom>
          <a:noFill/>
          <a:ln cap="flat" cmpd="sng" w="9525">
            <a:solidFill>
              <a:schemeClr val="accent1"/>
            </a:solidFill>
            <a:prstDash val="solid"/>
            <a:round/>
            <a:headEnd len="sm" w="sm" type="none"/>
            <a:tailEnd len="sm" w="sm" type="none"/>
          </a:ln>
        </p:spPr>
      </p:sp>
      <p:sp>
        <p:nvSpPr>
          <p:cNvPr id="246" name="Google Shape;246;p23"/>
          <p:cNvSpPr txBox="1"/>
          <p:nvPr>
            <p:ph idx="14" type="subTitle"/>
          </p:nvPr>
        </p:nvSpPr>
        <p:spPr>
          <a:xfrm>
            <a:off x="4619100" y="314311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p:txBody>
      </p:sp>
      <p:sp>
        <p:nvSpPr>
          <p:cNvPr id="247" name="Google Shape;247;p23"/>
          <p:cNvSpPr txBox="1"/>
          <p:nvPr>
            <p:ph idx="15" type="subTitle"/>
          </p:nvPr>
        </p:nvSpPr>
        <p:spPr>
          <a:xfrm>
            <a:off x="4619100" y="2694397"/>
            <a:ext cx="2101200" cy="436500"/>
          </a:xfrm>
          <a:prstGeom prst="rect">
            <a:avLst/>
          </a:prstGeom>
        </p:spPr>
        <p:txBody>
          <a:bodyPr anchorCtr="0" anchor="b" bIns="0" lIns="182875" spcFirstLastPara="1" rIns="0" wrap="square" tIns="0">
            <a:noAutofit/>
          </a:bodyPr>
          <a:lstStyle>
            <a:lvl1pPr lvl="0">
              <a:spcBef>
                <a:spcPts val="0"/>
              </a:spcBef>
              <a:spcAft>
                <a:spcPts val="0"/>
              </a:spcAft>
              <a:buClr>
                <a:schemeClr val="dk2"/>
              </a:buClr>
              <a:buSzPts val="1200"/>
              <a:buNone/>
              <a:defRPr b="1" sz="1200"/>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p:txBody>
      </p:sp>
      <p:sp>
        <p:nvSpPr>
          <p:cNvPr id="248" name="Google Shape;248;p23"/>
          <p:cNvSpPr txBox="1"/>
          <p:nvPr>
            <p:ph idx="16" type="body"/>
          </p:nvPr>
        </p:nvSpPr>
        <p:spPr>
          <a:xfrm>
            <a:off x="4619100" y="3478500"/>
            <a:ext cx="2101200" cy="12051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49" name="Google Shape;249;p23"/>
          <p:cNvSpPr/>
          <p:nvPr>
            <p:ph idx="17" type="pic"/>
          </p:nvPr>
        </p:nvSpPr>
        <p:spPr>
          <a:xfrm>
            <a:off x="7010700" y="2021200"/>
            <a:ext cx="673200" cy="673200"/>
          </a:xfrm>
          <a:prstGeom prst="roundRect">
            <a:avLst>
              <a:gd fmla="val 16667" name="adj"/>
            </a:avLst>
          </a:prstGeom>
          <a:noFill/>
          <a:ln cap="flat" cmpd="sng" w="9525">
            <a:solidFill>
              <a:schemeClr val="accent1"/>
            </a:solidFill>
            <a:prstDash val="solid"/>
            <a:round/>
            <a:headEnd len="sm" w="sm" type="none"/>
            <a:tailEnd len="sm" w="sm" type="none"/>
          </a:ln>
        </p:spPr>
      </p:sp>
      <p:sp>
        <p:nvSpPr>
          <p:cNvPr id="250" name="Google Shape;250;p23"/>
          <p:cNvSpPr txBox="1"/>
          <p:nvPr>
            <p:ph idx="18" type="subTitle"/>
          </p:nvPr>
        </p:nvSpPr>
        <p:spPr>
          <a:xfrm>
            <a:off x="6814425" y="3143115"/>
            <a:ext cx="2101200" cy="305700"/>
          </a:xfrm>
          <a:prstGeom prst="rect">
            <a:avLst/>
          </a:prstGeom>
        </p:spPr>
        <p:txBody>
          <a:bodyPr anchorCtr="0" anchor="t" bIns="182875" lIns="182875" spcFirstLastPara="1" rIns="91425" wrap="square" tIns="0">
            <a:noAutofit/>
          </a:bodyPr>
          <a:lstStyle>
            <a:lvl1pPr lvl="0">
              <a:spcBef>
                <a:spcPts val="0"/>
              </a:spcBef>
              <a:spcAft>
                <a:spcPts val="0"/>
              </a:spcAft>
              <a:buClr>
                <a:schemeClr val="dk2"/>
              </a:buClr>
              <a:buSzPts val="1000"/>
              <a:buNone/>
              <a:defRPr sz="1000"/>
            </a:lvl1pPr>
            <a:lvl2pPr lvl="1">
              <a:spcBef>
                <a:spcPts val="0"/>
              </a:spcBef>
              <a:spcAft>
                <a:spcPts val="0"/>
              </a:spcAft>
              <a:buClr>
                <a:schemeClr val="dk2"/>
              </a:buClr>
              <a:buSzPts val="1000"/>
              <a:buNone/>
              <a:defRPr sz="1000"/>
            </a:lvl2pPr>
            <a:lvl3pPr lvl="2">
              <a:spcBef>
                <a:spcPts val="0"/>
              </a:spcBef>
              <a:spcAft>
                <a:spcPts val="0"/>
              </a:spcAft>
              <a:buClr>
                <a:schemeClr val="dk2"/>
              </a:buClr>
              <a:buSzPts val="1000"/>
              <a:buNone/>
              <a:defRPr sz="1000"/>
            </a:lvl3pPr>
            <a:lvl4pPr lvl="3">
              <a:spcBef>
                <a:spcPts val="0"/>
              </a:spcBef>
              <a:spcAft>
                <a:spcPts val="0"/>
              </a:spcAft>
              <a:buClr>
                <a:schemeClr val="dk2"/>
              </a:buClr>
              <a:buSzPts val="1000"/>
              <a:buNone/>
              <a:defRPr sz="1000"/>
            </a:lvl4pPr>
            <a:lvl5pPr lvl="4">
              <a:spcBef>
                <a:spcPts val="0"/>
              </a:spcBef>
              <a:spcAft>
                <a:spcPts val="0"/>
              </a:spcAft>
              <a:buClr>
                <a:schemeClr val="dk2"/>
              </a:buClr>
              <a:buSzPts val="1000"/>
              <a:buNone/>
              <a:defRPr sz="1000"/>
            </a:lvl5pPr>
            <a:lvl6pPr lvl="5">
              <a:spcBef>
                <a:spcPts val="0"/>
              </a:spcBef>
              <a:spcAft>
                <a:spcPts val="0"/>
              </a:spcAft>
              <a:buClr>
                <a:schemeClr val="dk2"/>
              </a:buClr>
              <a:buSzPts val="1000"/>
              <a:buNone/>
              <a:defRPr sz="1000"/>
            </a:lvl6pPr>
            <a:lvl7pPr lvl="6">
              <a:spcBef>
                <a:spcPts val="0"/>
              </a:spcBef>
              <a:spcAft>
                <a:spcPts val="0"/>
              </a:spcAft>
              <a:buClr>
                <a:schemeClr val="dk2"/>
              </a:buClr>
              <a:buSzPts val="1000"/>
              <a:buNone/>
              <a:defRPr sz="1000"/>
            </a:lvl7pPr>
            <a:lvl8pPr lvl="7">
              <a:spcBef>
                <a:spcPts val="0"/>
              </a:spcBef>
              <a:spcAft>
                <a:spcPts val="0"/>
              </a:spcAft>
              <a:buClr>
                <a:schemeClr val="dk2"/>
              </a:buClr>
              <a:buSzPts val="1000"/>
              <a:buNone/>
              <a:defRPr sz="1000"/>
            </a:lvl8pPr>
            <a:lvl9pPr lvl="8">
              <a:spcBef>
                <a:spcPts val="0"/>
              </a:spcBef>
              <a:spcAft>
                <a:spcPts val="0"/>
              </a:spcAft>
              <a:buClr>
                <a:schemeClr val="dk2"/>
              </a:buClr>
              <a:buSzPts val="1000"/>
              <a:buNone/>
              <a:defRPr sz="1000"/>
            </a:lvl9pPr>
          </a:lstStyle>
          <a:p/>
        </p:txBody>
      </p:sp>
      <p:sp>
        <p:nvSpPr>
          <p:cNvPr id="251" name="Google Shape;251;p23"/>
          <p:cNvSpPr txBox="1"/>
          <p:nvPr>
            <p:ph idx="19" type="subTitle"/>
          </p:nvPr>
        </p:nvSpPr>
        <p:spPr>
          <a:xfrm>
            <a:off x="6814425" y="2694397"/>
            <a:ext cx="2101200" cy="436500"/>
          </a:xfrm>
          <a:prstGeom prst="rect">
            <a:avLst/>
          </a:prstGeom>
        </p:spPr>
        <p:txBody>
          <a:bodyPr anchorCtr="0" anchor="b" bIns="0" lIns="182875" spcFirstLastPara="1" rIns="0" wrap="square" tIns="0">
            <a:noAutofit/>
          </a:bodyPr>
          <a:lstStyle>
            <a:lvl1pPr lvl="0">
              <a:spcBef>
                <a:spcPts val="0"/>
              </a:spcBef>
              <a:spcAft>
                <a:spcPts val="0"/>
              </a:spcAft>
              <a:buClr>
                <a:schemeClr val="dk2"/>
              </a:buClr>
              <a:buSzPts val="1200"/>
              <a:buNone/>
              <a:defRPr b="1" sz="1200"/>
            </a:lvl1pPr>
            <a:lvl2pPr lvl="1">
              <a:spcBef>
                <a:spcPts val="0"/>
              </a:spcBef>
              <a:spcAft>
                <a:spcPts val="0"/>
              </a:spcAft>
              <a:buClr>
                <a:schemeClr val="dk2"/>
              </a:buClr>
              <a:buSzPts val="1200"/>
              <a:buNone/>
              <a:defRPr sz="1200"/>
            </a:lvl2pPr>
            <a:lvl3pPr lvl="2">
              <a:spcBef>
                <a:spcPts val="0"/>
              </a:spcBef>
              <a:spcAft>
                <a:spcPts val="0"/>
              </a:spcAft>
              <a:buClr>
                <a:schemeClr val="dk2"/>
              </a:buClr>
              <a:buSzPts val="1200"/>
              <a:buNone/>
              <a:defRPr sz="1200"/>
            </a:lvl3pPr>
            <a:lvl4pPr lvl="3">
              <a:spcBef>
                <a:spcPts val="0"/>
              </a:spcBef>
              <a:spcAft>
                <a:spcPts val="0"/>
              </a:spcAft>
              <a:buClr>
                <a:schemeClr val="dk2"/>
              </a:buClr>
              <a:buSzPts val="1200"/>
              <a:buNone/>
              <a:defRPr sz="1200"/>
            </a:lvl4pPr>
            <a:lvl5pPr lvl="4">
              <a:spcBef>
                <a:spcPts val="0"/>
              </a:spcBef>
              <a:spcAft>
                <a:spcPts val="0"/>
              </a:spcAft>
              <a:buClr>
                <a:schemeClr val="dk2"/>
              </a:buClr>
              <a:buSzPts val="1200"/>
              <a:buNone/>
              <a:defRPr sz="1200"/>
            </a:lvl5pPr>
            <a:lvl6pPr lvl="5">
              <a:spcBef>
                <a:spcPts val="0"/>
              </a:spcBef>
              <a:spcAft>
                <a:spcPts val="0"/>
              </a:spcAft>
              <a:buClr>
                <a:schemeClr val="dk2"/>
              </a:buClr>
              <a:buSzPts val="1200"/>
              <a:buNone/>
              <a:defRPr sz="1200"/>
            </a:lvl6pPr>
            <a:lvl7pPr lvl="6">
              <a:spcBef>
                <a:spcPts val="0"/>
              </a:spcBef>
              <a:spcAft>
                <a:spcPts val="0"/>
              </a:spcAft>
              <a:buClr>
                <a:schemeClr val="dk2"/>
              </a:buClr>
              <a:buSzPts val="1200"/>
              <a:buNone/>
              <a:defRPr sz="1200"/>
            </a:lvl7pPr>
            <a:lvl8pPr lvl="7">
              <a:spcBef>
                <a:spcPts val="0"/>
              </a:spcBef>
              <a:spcAft>
                <a:spcPts val="0"/>
              </a:spcAft>
              <a:buClr>
                <a:schemeClr val="dk2"/>
              </a:buClr>
              <a:buSzPts val="1200"/>
              <a:buNone/>
              <a:defRPr sz="1200"/>
            </a:lvl8pPr>
            <a:lvl9pPr lvl="8">
              <a:spcBef>
                <a:spcPts val="0"/>
              </a:spcBef>
              <a:spcAft>
                <a:spcPts val="0"/>
              </a:spcAft>
              <a:buClr>
                <a:schemeClr val="dk2"/>
              </a:buClr>
              <a:buSzPts val="1200"/>
              <a:buNone/>
              <a:defRPr sz="1200"/>
            </a:lvl9pPr>
          </a:lstStyle>
          <a:p/>
        </p:txBody>
      </p:sp>
      <p:sp>
        <p:nvSpPr>
          <p:cNvPr id="252" name="Google Shape;252;p23"/>
          <p:cNvSpPr txBox="1"/>
          <p:nvPr>
            <p:ph idx="20" type="body"/>
          </p:nvPr>
        </p:nvSpPr>
        <p:spPr>
          <a:xfrm>
            <a:off x="6814425" y="3461064"/>
            <a:ext cx="2101200" cy="12051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53" name="Google Shape;253;p23"/>
          <p:cNvSpPr txBox="1"/>
          <p:nvPr>
            <p:ph idx="21"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p:txBody>
      </p:sp>
      <p:sp>
        <p:nvSpPr>
          <p:cNvPr id="254" name="Google Shape;254;p23"/>
          <p:cNvSpPr txBox="1"/>
          <p:nvPr>
            <p:ph idx="22"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255" name="Google Shape;255;p23"/>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256" name="Google Shape;256;p23"/>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extLst>
    <p:ext uri="{DCECCB84-F9BA-43D5-87BE-67443E8EF086}">
      <p15:sldGuideLst>
        <p15:guide id="1" orient="horz" pos="72">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ards - ALT">
  <p:cSld name="BLANK_1_1_1_1_1_1_1_1_1_1_1_1_1_1_1_2_1_1">
    <p:bg>
      <p:bgPr>
        <a:solidFill>
          <a:schemeClr val="dk2"/>
        </a:solidFill>
      </p:bgPr>
    </p:bg>
    <p:spTree>
      <p:nvGrpSpPr>
        <p:cNvPr id="257" name="Shape 257"/>
        <p:cNvGrpSpPr/>
        <p:nvPr/>
      </p:nvGrpSpPr>
      <p:grpSpPr>
        <a:xfrm>
          <a:off x="0" y="0"/>
          <a:ext cx="0" cy="0"/>
          <a:chOff x="0" y="0"/>
          <a:chExt cx="0" cy="0"/>
        </a:xfrm>
      </p:grpSpPr>
      <p:sp>
        <p:nvSpPr>
          <p:cNvPr id="258" name="Google Shape;258;p24"/>
          <p:cNvSpPr/>
          <p:nvPr>
            <p:ph idx="2" type="pic"/>
          </p:nvPr>
        </p:nvSpPr>
        <p:spPr>
          <a:xfrm>
            <a:off x="3907788" y="1988400"/>
            <a:ext cx="427500" cy="427500"/>
          </a:xfrm>
          <a:prstGeom prst="roundRect">
            <a:avLst>
              <a:gd fmla="val 25468" name="adj"/>
            </a:avLst>
          </a:prstGeom>
          <a:noFill/>
          <a:ln cap="flat" cmpd="sng" w="9525">
            <a:solidFill>
              <a:schemeClr val="accent1"/>
            </a:solidFill>
            <a:prstDash val="solid"/>
            <a:round/>
            <a:headEnd len="sm" w="sm" type="none"/>
            <a:tailEnd len="sm" w="sm" type="none"/>
          </a:ln>
        </p:spPr>
      </p:sp>
      <p:sp>
        <p:nvSpPr>
          <p:cNvPr id="259" name="Google Shape;259;p24"/>
          <p:cNvSpPr/>
          <p:nvPr>
            <p:ph idx="3" type="pic"/>
          </p:nvPr>
        </p:nvSpPr>
        <p:spPr>
          <a:xfrm>
            <a:off x="6099275" y="1988400"/>
            <a:ext cx="427500" cy="427500"/>
          </a:xfrm>
          <a:prstGeom prst="roundRect">
            <a:avLst>
              <a:gd fmla="val 25468" name="adj"/>
            </a:avLst>
          </a:prstGeom>
          <a:noFill/>
          <a:ln cap="flat" cmpd="sng" w="9525">
            <a:solidFill>
              <a:schemeClr val="dk1"/>
            </a:solidFill>
            <a:prstDash val="solid"/>
            <a:round/>
            <a:headEnd len="sm" w="sm" type="none"/>
            <a:tailEnd len="sm" w="sm" type="none"/>
          </a:ln>
        </p:spPr>
      </p:sp>
      <p:sp>
        <p:nvSpPr>
          <p:cNvPr id="260" name="Google Shape;260;p24"/>
          <p:cNvSpPr/>
          <p:nvPr>
            <p:ph idx="4" type="pic"/>
          </p:nvPr>
        </p:nvSpPr>
        <p:spPr>
          <a:xfrm>
            <a:off x="8290763" y="1988400"/>
            <a:ext cx="427500" cy="427500"/>
          </a:xfrm>
          <a:prstGeom prst="roundRect">
            <a:avLst>
              <a:gd fmla="val 25468" name="adj"/>
            </a:avLst>
          </a:prstGeom>
          <a:noFill/>
          <a:ln cap="flat" cmpd="sng" w="9525">
            <a:solidFill>
              <a:schemeClr val="accent1"/>
            </a:solidFill>
            <a:prstDash val="solid"/>
            <a:round/>
            <a:headEnd len="sm" w="sm" type="none"/>
            <a:tailEnd len="sm" w="sm" type="none"/>
          </a:ln>
        </p:spPr>
      </p:sp>
      <p:sp>
        <p:nvSpPr>
          <p:cNvPr id="261" name="Google Shape;261;p24"/>
          <p:cNvSpPr/>
          <p:nvPr>
            <p:ph idx="5" type="pic"/>
          </p:nvPr>
        </p:nvSpPr>
        <p:spPr>
          <a:xfrm>
            <a:off x="3399288" y="1988400"/>
            <a:ext cx="427500" cy="427500"/>
          </a:xfrm>
          <a:prstGeom prst="roundRect">
            <a:avLst>
              <a:gd fmla="val 25468" name="adj"/>
            </a:avLst>
          </a:prstGeom>
          <a:noFill/>
          <a:ln cap="flat" cmpd="sng" w="9525">
            <a:solidFill>
              <a:schemeClr val="accent1"/>
            </a:solidFill>
            <a:prstDash val="solid"/>
            <a:round/>
            <a:headEnd len="sm" w="sm" type="none"/>
            <a:tailEnd len="sm" w="sm" type="none"/>
          </a:ln>
        </p:spPr>
      </p:sp>
      <p:sp>
        <p:nvSpPr>
          <p:cNvPr id="262" name="Google Shape;262;p24"/>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263" name="Google Shape;263;p24"/>
          <p:cNvSpPr txBox="1"/>
          <p:nvPr>
            <p:ph idx="6"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264" name="Google Shape;264;p24"/>
          <p:cNvSpPr txBox="1"/>
          <p:nvPr>
            <p:ph type="title"/>
          </p:nvPr>
        </p:nvSpPr>
        <p:spPr>
          <a:xfrm>
            <a:off x="228600" y="457200"/>
            <a:ext cx="4296600" cy="7977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p:txBody>
      </p:sp>
      <p:sp>
        <p:nvSpPr>
          <p:cNvPr id="265" name="Google Shape;265;p24"/>
          <p:cNvSpPr txBox="1"/>
          <p:nvPr>
            <p:ph idx="7" type="subTitle"/>
          </p:nvPr>
        </p:nvSpPr>
        <p:spPr>
          <a:xfrm>
            <a:off x="228450" y="1983900"/>
            <a:ext cx="1488000" cy="436500"/>
          </a:xfrm>
          <a:prstGeom prst="rect">
            <a:avLst/>
          </a:prstGeom>
        </p:spPr>
        <p:txBody>
          <a:bodyPr anchorCtr="0" anchor="t" bIns="182875" lIns="182875" spcFirstLastPara="1" rIns="91425" wrap="square" tIns="91425">
            <a:normAutofit/>
          </a:bodyPr>
          <a:lstStyle>
            <a:lvl1pPr lvl="0">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1pPr>
            <a:lvl2pPr lvl="1">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2pPr>
            <a:lvl3pPr lvl="2">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3pPr>
            <a:lvl4pPr lvl="3">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4pPr>
            <a:lvl5pPr lvl="4">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5pPr>
            <a:lvl6pPr lvl="5">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6pPr>
            <a:lvl7pPr lvl="6">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7pPr>
            <a:lvl8pPr lvl="7">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8pPr>
            <a:lvl9pPr lvl="8">
              <a:lnSpc>
                <a:spcPct val="80000"/>
              </a:lnSpc>
              <a:spcBef>
                <a:spcPts val="0"/>
              </a:spcBef>
              <a:spcAft>
                <a:spcPts val="0"/>
              </a:spcAft>
              <a:buClr>
                <a:schemeClr val="dk2"/>
              </a:buClr>
              <a:buSzPts val="3000"/>
              <a:buFont typeface="Inter Black"/>
              <a:buNone/>
              <a:defRPr sz="3000">
                <a:solidFill>
                  <a:schemeClr val="dk2"/>
                </a:solidFill>
                <a:latin typeface="Inter Black"/>
                <a:ea typeface="Inter Black"/>
                <a:cs typeface="Inter Black"/>
                <a:sym typeface="Inter Black"/>
              </a:defRPr>
            </a:lvl9pPr>
          </a:lstStyle>
          <a:p/>
        </p:txBody>
      </p:sp>
      <p:sp>
        <p:nvSpPr>
          <p:cNvPr id="266" name="Google Shape;266;p24"/>
          <p:cNvSpPr txBox="1"/>
          <p:nvPr>
            <p:ph idx="8" type="body"/>
          </p:nvPr>
        </p:nvSpPr>
        <p:spPr>
          <a:xfrm>
            <a:off x="228450" y="2668644"/>
            <a:ext cx="2101200" cy="19392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67" name="Google Shape;267;p24"/>
          <p:cNvSpPr txBox="1"/>
          <p:nvPr>
            <p:ph idx="9" type="subTitle"/>
          </p:nvPr>
        </p:nvSpPr>
        <p:spPr>
          <a:xfrm>
            <a:off x="2423200" y="1983900"/>
            <a:ext cx="976200" cy="436500"/>
          </a:xfrm>
          <a:prstGeom prst="rect">
            <a:avLst/>
          </a:prstGeom>
        </p:spPr>
        <p:txBody>
          <a:bodyPr anchorCtr="0" anchor="t" bIns="182875" lIns="182875" spcFirstLastPara="1" rIns="91425" wrap="square" tIns="91425">
            <a:normAutofit/>
          </a:bodyPr>
          <a:lstStyle>
            <a:lvl1pPr lvl="0">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1pPr>
            <a:lvl2pPr lvl="1">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2pPr>
            <a:lvl3pPr lvl="2">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3pPr>
            <a:lvl4pPr lvl="3">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4pPr>
            <a:lvl5pPr lvl="4">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5pPr>
            <a:lvl6pPr lvl="5">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6pPr>
            <a:lvl7pPr lvl="6">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7pPr>
            <a:lvl8pPr lvl="7">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8pPr>
            <a:lvl9pPr lvl="8">
              <a:lnSpc>
                <a:spcPct val="80000"/>
              </a:lnSpc>
              <a:spcBef>
                <a:spcPts val="0"/>
              </a:spcBef>
              <a:spcAft>
                <a:spcPts val="0"/>
              </a:spcAft>
              <a:buClr>
                <a:schemeClr val="lt2"/>
              </a:buClr>
              <a:buSzPts val="3000"/>
              <a:buFont typeface="Inter Black"/>
              <a:buNone/>
              <a:defRPr sz="3000">
                <a:solidFill>
                  <a:schemeClr val="lt2"/>
                </a:solidFill>
                <a:latin typeface="Inter Black"/>
                <a:ea typeface="Inter Black"/>
                <a:cs typeface="Inter Black"/>
                <a:sym typeface="Inter Black"/>
              </a:defRPr>
            </a:lvl9pPr>
          </a:lstStyle>
          <a:p/>
        </p:txBody>
      </p:sp>
      <p:sp>
        <p:nvSpPr>
          <p:cNvPr id="268" name="Google Shape;268;p24"/>
          <p:cNvSpPr txBox="1"/>
          <p:nvPr>
            <p:ph idx="13" type="body"/>
          </p:nvPr>
        </p:nvSpPr>
        <p:spPr>
          <a:xfrm>
            <a:off x="2423775" y="2668644"/>
            <a:ext cx="2101200" cy="19392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Clr>
                <a:schemeClr val="lt2"/>
              </a:buClr>
              <a:buSzPts val="1000"/>
              <a:buFont typeface="Inter"/>
              <a:buChar char="■"/>
              <a:defRPr sz="1000">
                <a:solidFill>
                  <a:schemeClr val="lt2"/>
                </a:solidFill>
              </a:defRPr>
            </a:lvl9pPr>
          </a:lstStyle>
          <a:p/>
        </p:txBody>
      </p:sp>
      <p:sp>
        <p:nvSpPr>
          <p:cNvPr id="269" name="Google Shape;269;p24"/>
          <p:cNvSpPr txBox="1"/>
          <p:nvPr>
            <p:ph idx="14" type="subTitle"/>
          </p:nvPr>
        </p:nvSpPr>
        <p:spPr>
          <a:xfrm>
            <a:off x="4617950" y="1983900"/>
            <a:ext cx="1488000" cy="436500"/>
          </a:xfrm>
          <a:prstGeom prst="rect">
            <a:avLst/>
          </a:prstGeom>
        </p:spPr>
        <p:txBody>
          <a:bodyPr anchorCtr="0" anchor="t" bIns="182875" lIns="182875" spcFirstLastPara="1" rIns="91425" wrap="square" tIns="91425">
            <a:normAutofit/>
          </a:bodyPr>
          <a:lstStyle>
            <a:lvl1pPr lvl="0">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1pPr>
            <a:lvl2pPr lvl="1">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2pPr>
            <a:lvl3pPr lvl="2">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3pPr>
            <a:lvl4pPr lvl="3">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4pPr>
            <a:lvl5pPr lvl="4">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5pPr>
            <a:lvl6pPr lvl="5">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6pPr>
            <a:lvl7pPr lvl="6">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7pPr>
            <a:lvl8pPr lvl="7">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8pPr>
            <a:lvl9pPr lvl="8">
              <a:lnSpc>
                <a:spcPct val="80000"/>
              </a:lnSpc>
              <a:spcBef>
                <a:spcPts val="0"/>
              </a:spcBef>
              <a:spcAft>
                <a:spcPts val="0"/>
              </a:spcAft>
              <a:buClr>
                <a:schemeClr val="lt1"/>
              </a:buClr>
              <a:buSzPts val="3000"/>
              <a:buFont typeface="Inter Black"/>
              <a:buNone/>
              <a:defRPr sz="3000">
                <a:solidFill>
                  <a:schemeClr val="lt1"/>
                </a:solidFill>
                <a:latin typeface="Inter Black"/>
                <a:ea typeface="Inter Black"/>
                <a:cs typeface="Inter Black"/>
                <a:sym typeface="Inter Black"/>
              </a:defRPr>
            </a:lvl9pPr>
          </a:lstStyle>
          <a:p/>
        </p:txBody>
      </p:sp>
      <p:sp>
        <p:nvSpPr>
          <p:cNvPr id="270" name="Google Shape;270;p24"/>
          <p:cNvSpPr txBox="1"/>
          <p:nvPr>
            <p:ph idx="15" type="body"/>
          </p:nvPr>
        </p:nvSpPr>
        <p:spPr>
          <a:xfrm>
            <a:off x="4619100" y="2668644"/>
            <a:ext cx="2101200" cy="19392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71" name="Google Shape;271;p24"/>
          <p:cNvSpPr txBox="1"/>
          <p:nvPr>
            <p:ph idx="16" type="subTitle"/>
          </p:nvPr>
        </p:nvSpPr>
        <p:spPr>
          <a:xfrm>
            <a:off x="6812125" y="1983900"/>
            <a:ext cx="1476300" cy="436500"/>
          </a:xfrm>
          <a:prstGeom prst="rect">
            <a:avLst/>
          </a:prstGeom>
        </p:spPr>
        <p:txBody>
          <a:bodyPr anchorCtr="0" anchor="t" bIns="182875" lIns="182875" spcFirstLastPara="1" rIns="91425" wrap="square" tIns="91425">
            <a:normAutofit/>
          </a:bodyPr>
          <a:lstStyle>
            <a:lvl1pPr lvl="0">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1pPr>
            <a:lvl2pPr lvl="1">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2pPr>
            <a:lvl3pPr lvl="2">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3pPr>
            <a:lvl4pPr lvl="3">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4pPr>
            <a:lvl5pPr lvl="4">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5pPr>
            <a:lvl6pPr lvl="5">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6pPr>
            <a:lvl7pPr lvl="6">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7pPr>
            <a:lvl8pPr lvl="7">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8pPr>
            <a:lvl9pPr lvl="8">
              <a:lnSpc>
                <a:spcPct val="80000"/>
              </a:lnSpc>
              <a:spcBef>
                <a:spcPts val="0"/>
              </a:spcBef>
              <a:spcAft>
                <a:spcPts val="0"/>
              </a:spcAft>
              <a:buClr>
                <a:schemeClr val="dk2"/>
              </a:buClr>
              <a:buSzPts val="3000"/>
              <a:buFont typeface="Inter Black"/>
              <a:buNone/>
              <a:defRPr sz="3000">
                <a:latin typeface="Inter Black"/>
                <a:ea typeface="Inter Black"/>
                <a:cs typeface="Inter Black"/>
                <a:sym typeface="Inter Black"/>
              </a:defRPr>
            </a:lvl9pPr>
          </a:lstStyle>
          <a:p/>
        </p:txBody>
      </p:sp>
      <p:sp>
        <p:nvSpPr>
          <p:cNvPr id="272" name="Google Shape;272;p24"/>
          <p:cNvSpPr txBox="1"/>
          <p:nvPr>
            <p:ph idx="17" type="body"/>
          </p:nvPr>
        </p:nvSpPr>
        <p:spPr>
          <a:xfrm>
            <a:off x="6814225" y="2668650"/>
            <a:ext cx="2101200" cy="2015400"/>
          </a:xfrm>
          <a:prstGeom prst="rect">
            <a:avLst/>
          </a:prstGeom>
        </p:spPr>
        <p:txBody>
          <a:bodyPr anchorCtr="0" anchor="t" bIns="91425"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273" name="Google Shape;273;p24"/>
          <p:cNvSpPr/>
          <p:nvPr>
            <p:ph idx="18" type="pic"/>
          </p:nvPr>
        </p:nvSpPr>
        <p:spPr>
          <a:xfrm>
            <a:off x="1716300" y="1988400"/>
            <a:ext cx="427500" cy="427500"/>
          </a:xfrm>
          <a:prstGeom prst="roundRect">
            <a:avLst>
              <a:gd fmla="val 25468" name="adj"/>
            </a:avLst>
          </a:prstGeom>
          <a:noFill/>
          <a:ln cap="flat" cmpd="sng" w="9525">
            <a:solidFill>
              <a:schemeClr val="accent1"/>
            </a:solidFill>
            <a:prstDash val="solid"/>
            <a:round/>
            <a:headEnd len="sm" w="sm" type="none"/>
            <a:tailEnd len="sm" w="sm" type="none"/>
          </a:ln>
        </p:spPr>
      </p:sp>
      <p:sp>
        <p:nvSpPr>
          <p:cNvPr id="274" name="Google Shape;274;p24"/>
          <p:cNvSpPr/>
          <p:nvPr/>
        </p:nvSpPr>
        <p:spPr>
          <a:xfrm rot="10800000">
            <a:off x="8637300" y="457200"/>
            <a:ext cx="278100" cy="27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nvGrpSpPr>
          <p:cNvPr id="275" name="Google Shape;275;p24"/>
          <p:cNvGrpSpPr/>
          <p:nvPr/>
        </p:nvGrpSpPr>
        <p:grpSpPr>
          <a:xfrm rot="10800000">
            <a:off x="8694334" y="513115"/>
            <a:ext cx="163248" cy="163248"/>
            <a:chOff x="6251786" y="659047"/>
            <a:chExt cx="250842" cy="250842"/>
          </a:xfrm>
        </p:grpSpPr>
        <p:sp>
          <p:nvSpPr>
            <p:cNvPr id="276" name="Google Shape;276;p24"/>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277" name="Google Shape;277;p24"/>
            <p:cNvSpPr/>
            <p:nvPr/>
          </p:nvSpPr>
          <p:spPr>
            <a:xfrm>
              <a:off x="6436525" y="699100"/>
              <a:ext cx="26700" cy="11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a:ea typeface="Inter"/>
                <a:cs typeface="Inter"/>
                <a:sym typeface="Inter"/>
              </a:endParaRPr>
            </a:p>
          </p:txBody>
        </p:sp>
        <p:sp>
          <p:nvSpPr>
            <p:cNvPr id="278" name="Google Shape;278;p24"/>
            <p:cNvSpPr/>
            <p:nvPr/>
          </p:nvSpPr>
          <p:spPr>
            <a:xfrm rot="5400000">
              <a:off x="6390925" y="652300"/>
              <a:ext cx="25500" cy="11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a:ea typeface="Inter"/>
                <a:cs typeface="Inter"/>
                <a:sym typeface="Inter"/>
              </a:endParaRPr>
            </a:p>
          </p:txBody>
        </p:sp>
      </p:grpSp>
      <p:sp>
        <p:nvSpPr>
          <p:cNvPr id="279" name="Google Shape;279;p24"/>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280" name="Google Shape;280;p24"/>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Three storyboards ALT 2">
  <p:cSld name="BLANK_1_1_1_1_1_1_1_1_1_1_1_1_1_1_1_1_1_1">
    <p:bg>
      <p:bgPr>
        <a:solidFill>
          <a:schemeClr val="dk2"/>
        </a:solidFill>
      </p:bgPr>
    </p:bg>
    <p:spTree>
      <p:nvGrpSpPr>
        <p:cNvPr id="281" name="Shape 281"/>
        <p:cNvGrpSpPr/>
        <p:nvPr/>
      </p:nvGrpSpPr>
      <p:grpSpPr>
        <a:xfrm>
          <a:off x="0" y="0"/>
          <a:ext cx="0" cy="0"/>
          <a:chOff x="0" y="0"/>
          <a:chExt cx="0" cy="0"/>
        </a:xfrm>
      </p:grpSpPr>
      <p:sp>
        <p:nvSpPr>
          <p:cNvPr id="282" name="Google Shape;282;p25"/>
          <p:cNvSpPr/>
          <p:nvPr>
            <p:ph idx="2" type="pic"/>
          </p:nvPr>
        </p:nvSpPr>
        <p:spPr>
          <a:xfrm>
            <a:off x="2423700" y="457200"/>
            <a:ext cx="2101200" cy="4226400"/>
          </a:xfrm>
          <a:prstGeom prst="round2DiagRect">
            <a:avLst>
              <a:gd fmla="val 16667" name="adj1"/>
              <a:gd fmla="val 4331" name="adj2"/>
            </a:avLst>
          </a:prstGeom>
          <a:noFill/>
          <a:ln>
            <a:noFill/>
          </a:ln>
        </p:spPr>
      </p:sp>
      <p:sp>
        <p:nvSpPr>
          <p:cNvPr id="283" name="Google Shape;283;p25"/>
          <p:cNvSpPr txBox="1"/>
          <p:nvPr>
            <p:ph idx="1" type="body"/>
          </p:nvPr>
        </p:nvSpPr>
        <p:spPr>
          <a:xfrm>
            <a:off x="2423700" y="3632000"/>
            <a:ext cx="2101200" cy="803700"/>
          </a:xfrm>
          <a:prstGeom prst="rect">
            <a:avLst/>
          </a:prstGeom>
        </p:spPr>
        <p:txBody>
          <a:bodyPr anchorCtr="0" anchor="b" bIns="0" lIns="182875" spcFirstLastPara="1" rIns="182875"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284" name="Google Shape;284;p25"/>
          <p:cNvSpPr txBox="1"/>
          <p:nvPr>
            <p:ph idx="3" type="subTitle"/>
          </p:nvPr>
        </p:nvSpPr>
        <p:spPr>
          <a:xfrm>
            <a:off x="2621850" y="707500"/>
            <a:ext cx="1722000" cy="4230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p:txBody>
      </p:sp>
      <p:sp>
        <p:nvSpPr>
          <p:cNvPr id="285" name="Google Shape;285;p25"/>
          <p:cNvSpPr txBox="1"/>
          <p:nvPr>
            <p:ph type="title"/>
          </p:nvPr>
        </p:nvSpPr>
        <p:spPr>
          <a:xfrm>
            <a:off x="228600" y="457200"/>
            <a:ext cx="21012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p:txBody>
      </p:sp>
      <p:sp>
        <p:nvSpPr>
          <p:cNvPr id="286" name="Google Shape;286;p25"/>
          <p:cNvSpPr/>
          <p:nvPr>
            <p:ph idx="4" type="pic"/>
          </p:nvPr>
        </p:nvSpPr>
        <p:spPr>
          <a:xfrm>
            <a:off x="4618800" y="457200"/>
            <a:ext cx="2101200" cy="4226400"/>
          </a:xfrm>
          <a:prstGeom prst="roundRect">
            <a:avLst>
              <a:gd fmla="val 6865" name="adj"/>
            </a:avLst>
          </a:prstGeom>
          <a:noFill/>
          <a:ln>
            <a:noFill/>
          </a:ln>
        </p:spPr>
      </p:sp>
      <p:sp>
        <p:nvSpPr>
          <p:cNvPr id="287" name="Google Shape;287;p25"/>
          <p:cNvSpPr txBox="1"/>
          <p:nvPr>
            <p:ph idx="5" type="body"/>
          </p:nvPr>
        </p:nvSpPr>
        <p:spPr>
          <a:xfrm>
            <a:off x="4618800" y="3632000"/>
            <a:ext cx="2101200" cy="803700"/>
          </a:xfrm>
          <a:prstGeom prst="rect">
            <a:avLst/>
          </a:prstGeom>
        </p:spPr>
        <p:txBody>
          <a:bodyPr anchorCtr="0" anchor="b"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288" name="Google Shape;288;p25"/>
          <p:cNvSpPr txBox="1"/>
          <p:nvPr>
            <p:ph idx="6" type="subTitle"/>
          </p:nvPr>
        </p:nvSpPr>
        <p:spPr>
          <a:xfrm>
            <a:off x="4816950" y="707500"/>
            <a:ext cx="1722000" cy="4230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p:txBody>
      </p:sp>
      <p:sp>
        <p:nvSpPr>
          <p:cNvPr id="289" name="Google Shape;289;p25"/>
          <p:cNvSpPr/>
          <p:nvPr>
            <p:ph idx="7" type="pic"/>
          </p:nvPr>
        </p:nvSpPr>
        <p:spPr>
          <a:xfrm>
            <a:off x="6813900" y="457200"/>
            <a:ext cx="2101200" cy="4226400"/>
          </a:xfrm>
          <a:prstGeom prst="round2DiagRect">
            <a:avLst>
              <a:gd fmla="val 4790" name="adj1"/>
              <a:gd fmla="val 16652" name="adj2"/>
            </a:avLst>
          </a:prstGeom>
          <a:noFill/>
          <a:ln>
            <a:noFill/>
          </a:ln>
        </p:spPr>
      </p:sp>
      <p:sp>
        <p:nvSpPr>
          <p:cNvPr id="290" name="Google Shape;290;p25"/>
          <p:cNvSpPr txBox="1"/>
          <p:nvPr>
            <p:ph idx="8" type="body"/>
          </p:nvPr>
        </p:nvSpPr>
        <p:spPr>
          <a:xfrm>
            <a:off x="6813900" y="3632000"/>
            <a:ext cx="2101200" cy="803700"/>
          </a:xfrm>
          <a:prstGeom prst="rect">
            <a:avLst/>
          </a:prstGeom>
        </p:spPr>
        <p:txBody>
          <a:bodyPr anchorCtr="0" anchor="b"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291" name="Google Shape;291;p25"/>
          <p:cNvSpPr txBox="1"/>
          <p:nvPr>
            <p:ph idx="9" type="subTitle"/>
          </p:nvPr>
        </p:nvSpPr>
        <p:spPr>
          <a:xfrm>
            <a:off x="7012050" y="707500"/>
            <a:ext cx="1722000" cy="4230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200"/>
              <a:buFont typeface="Inter SemiBold"/>
              <a:buNone/>
              <a:defRPr sz="1200">
                <a:solidFill>
                  <a:schemeClr val="dk1"/>
                </a:solidFill>
                <a:latin typeface="Inter SemiBold"/>
                <a:ea typeface="Inter SemiBold"/>
                <a:cs typeface="Inter SemiBold"/>
                <a:sym typeface="Inter SemiBold"/>
              </a:defRPr>
            </a:lvl9pPr>
          </a:lstStyle>
          <a:p/>
        </p:txBody>
      </p:sp>
      <p:sp>
        <p:nvSpPr>
          <p:cNvPr id="292" name="Google Shape;292;p25"/>
          <p:cNvSpPr txBox="1"/>
          <p:nvPr>
            <p:ph idx="13"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293" name="Google Shape;293;p25"/>
          <p:cNvSpPr txBox="1"/>
          <p:nvPr>
            <p:ph idx="14"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294" name="Google Shape;294;p25"/>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295" name="Google Shape;295;p25"/>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BLANK_1_1_1_1_1_1_1_1_1_1_1_1_1_1_1_1_1_1_3">
    <p:bg>
      <p:bgPr>
        <a:solidFill>
          <a:schemeClr val="dk2"/>
        </a:solidFill>
      </p:bgPr>
    </p:bg>
    <p:spTree>
      <p:nvGrpSpPr>
        <p:cNvPr id="296" name="Shape 296"/>
        <p:cNvGrpSpPr/>
        <p:nvPr/>
      </p:nvGrpSpPr>
      <p:grpSpPr>
        <a:xfrm>
          <a:off x="0" y="0"/>
          <a:ext cx="0" cy="0"/>
          <a:chOff x="0" y="0"/>
          <a:chExt cx="0" cy="0"/>
        </a:xfrm>
      </p:grpSpPr>
      <p:sp>
        <p:nvSpPr>
          <p:cNvPr id="297" name="Google Shape;297;p26"/>
          <p:cNvSpPr txBox="1"/>
          <p:nvPr>
            <p:ph type="title"/>
          </p:nvPr>
        </p:nvSpPr>
        <p:spPr>
          <a:xfrm>
            <a:off x="228600" y="457200"/>
            <a:ext cx="86868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p:txBody>
      </p:sp>
      <p:sp>
        <p:nvSpPr>
          <p:cNvPr id="298" name="Google Shape;298;p26"/>
          <p:cNvSpPr txBox="1"/>
          <p:nvPr>
            <p:ph idx="1" type="body"/>
          </p:nvPr>
        </p:nvSpPr>
        <p:spPr>
          <a:xfrm>
            <a:off x="2423700" y="3866575"/>
            <a:ext cx="3364200" cy="772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299" name="Google Shape;299;p26"/>
          <p:cNvSpPr txBox="1"/>
          <p:nvPr>
            <p:ph idx="2" type="body"/>
          </p:nvPr>
        </p:nvSpPr>
        <p:spPr>
          <a:xfrm>
            <a:off x="6080700" y="3866586"/>
            <a:ext cx="2834700" cy="727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accent1"/>
              </a:buClr>
              <a:buSzPts val="1000"/>
              <a:buFont typeface="Inter"/>
              <a:buChar char="●"/>
              <a:defRPr sz="1000">
                <a:solidFill>
                  <a:schemeClr val="accent1"/>
                </a:solidFill>
              </a:defRPr>
            </a:lvl1pPr>
            <a:lvl2pPr indent="-292100" lvl="1" marL="914400">
              <a:spcBef>
                <a:spcPts val="0"/>
              </a:spcBef>
              <a:spcAft>
                <a:spcPts val="0"/>
              </a:spcAft>
              <a:buClr>
                <a:schemeClr val="accent1"/>
              </a:buClr>
              <a:buSzPts val="1000"/>
              <a:buFont typeface="Inter"/>
              <a:buChar char="○"/>
              <a:defRPr sz="1000">
                <a:solidFill>
                  <a:schemeClr val="accent1"/>
                </a:solidFill>
              </a:defRPr>
            </a:lvl2pPr>
            <a:lvl3pPr indent="-292100" lvl="2" marL="1371600">
              <a:spcBef>
                <a:spcPts val="0"/>
              </a:spcBef>
              <a:spcAft>
                <a:spcPts val="0"/>
              </a:spcAft>
              <a:buClr>
                <a:schemeClr val="accent1"/>
              </a:buClr>
              <a:buSzPts val="1000"/>
              <a:buFont typeface="Inter"/>
              <a:buChar char="■"/>
              <a:defRPr sz="1000">
                <a:solidFill>
                  <a:schemeClr val="accent1"/>
                </a:solidFill>
              </a:defRPr>
            </a:lvl3pPr>
            <a:lvl4pPr indent="-292100" lvl="3" marL="1828800">
              <a:spcBef>
                <a:spcPts val="0"/>
              </a:spcBef>
              <a:spcAft>
                <a:spcPts val="0"/>
              </a:spcAft>
              <a:buClr>
                <a:schemeClr val="accent1"/>
              </a:buClr>
              <a:buSzPts val="1000"/>
              <a:buFont typeface="Inter"/>
              <a:buChar char="●"/>
              <a:defRPr sz="1000">
                <a:solidFill>
                  <a:schemeClr val="accent1"/>
                </a:solidFill>
              </a:defRPr>
            </a:lvl4pPr>
            <a:lvl5pPr indent="-292100" lvl="4" marL="2286000">
              <a:spcBef>
                <a:spcPts val="0"/>
              </a:spcBef>
              <a:spcAft>
                <a:spcPts val="0"/>
              </a:spcAft>
              <a:buClr>
                <a:schemeClr val="accent1"/>
              </a:buClr>
              <a:buSzPts val="1000"/>
              <a:buFont typeface="Inter"/>
              <a:buChar char="○"/>
              <a:defRPr sz="1000">
                <a:solidFill>
                  <a:schemeClr val="accent1"/>
                </a:solidFill>
              </a:defRPr>
            </a:lvl5pPr>
            <a:lvl6pPr indent="-292100" lvl="5" marL="2743200">
              <a:spcBef>
                <a:spcPts val="0"/>
              </a:spcBef>
              <a:spcAft>
                <a:spcPts val="0"/>
              </a:spcAft>
              <a:buClr>
                <a:schemeClr val="accent1"/>
              </a:buClr>
              <a:buSzPts val="1000"/>
              <a:buFont typeface="Inter"/>
              <a:buChar char="■"/>
              <a:defRPr sz="1000">
                <a:solidFill>
                  <a:schemeClr val="accent1"/>
                </a:solidFill>
              </a:defRPr>
            </a:lvl6pPr>
            <a:lvl7pPr indent="-292100" lvl="6" marL="3200400">
              <a:spcBef>
                <a:spcPts val="0"/>
              </a:spcBef>
              <a:spcAft>
                <a:spcPts val="0"/>
              </a:spcAft>
              <a:buClr>
                <a:schemeClr val="accent1"/>
              </a:buClr>
              <a:buSzPts val="1000"/>
              <a:buFont typeface="Inter"/>
              <a:buChar char="●"/>
              <a:defRPr sz="1000">
                <a:solidFill>
                  <a:schemeClr val="accent1"/>
                </a:solidFill>
              </a:defRPr>
            </a:lvl7pPr>
            <a:lvl8pPr indent="-292100" lvl="7" marL="3657600">
              <a:spcBef>
                <a:spcPts val="0"/>
              </a:spcBef>
              <a:spcAft>
                <a:spcPts val="0"/>
              </a:spcAft>
              <a:buClr>
                <a:schemeClr val="accent1"/>
              </a:buClr>
              <a:buSzPts val="1000"/>
              <a:buFont typeface="Inter"/>
              <a:buChar char="○"/>
              <a:defRPr sz="1000">
                <a:solidFill>
                  <a:schemeClr val="accent1"/>
                </a:solidFill>
              </a:defRPr>
            </a:lvl8pPr>
            <a:lvl9pPr indent="-292100" lvl="8" marL="4114800">
              <a:spcBef>
                <a:spcPts val="0"/>
              </a:spcBef>
              <a:spcAft>
                <a:spcPts val="0"/>
              </a:spcAft>
              <a:buClr>
                <a:schemeClr val="accent1"/>
              </a:buClr>
              <a:buSzPts val="1000"/>
              <a:buFont typeface="Inter"/>
              <a:buChar char="■"/>
              <a:defRPr sz="1000">
                <a:solidFill>
                  <a:schemeClr val="accent1"/>
                </a:solidFill>
              </a:defRPr>
            </a:lvl9pPr>
          </a:lstStyle>
          <a:p/>
        </p:txBody>
      </p:sp>
      <p:sp>
        <p:nvSpPr>
          <p:cNvPr id="300" name="Google Shape;300;p26"/>
          <p:cNvSpPr txBox="1"/>
          <p:nvPr>
            <p:ph idx="3" type="subTitle"/>
          </p:nvPr>
        </p:nvSpPr>
        <p:spPr>
          <a:xfrm>
            <a:off x="228600" y="3866586"/>
            <a:ext cx="2101200" cy="7722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p:txBody>
      </p:sp>
      <p:sp>
        <p:nvSpPr>
          <p:cNvPr id="301" name="Google Shape;301;p26"/>
          <p:cNvSpPr txBox="1"/>
          <p:nvPr>
            <p:ph idx="4" type="body"/>
          </p:nvPr>
        </p:nvSpPr>
        <p:spPr>
          <a:xfrm>
            <a:off x="2423700" y="2870775"/>
            <a:ext cx="3364200" cy="772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302" name="Google Shape;302;p26"/>
          <p:cNvSpPr txBox="1"/>
          <p:nvPr>
            <p:ph idx="5" type="body"/>
          </p:nvPr>
        </p:nvSpPr>
        <p:spPr>
          <a:xfrm>
            <a:off x="6080700" y="2870773"/>
            <a:ext cx="2834700" cy="727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accent1"/>
              </a:buClr>
              <a:buSzPts val="1000"/>
              <a:buFont typeface="Inter"/>
              <a:buChar char="●"/>
              <a:defRPr sz="1000">
                <a:solidFill>
                  <a:schemeClr val="accent1"/>
                </a:solidFill>
              </a:defRPr>
            </a:lvl1pPr>
            <a:lvl2pPr indent="-292100" lvl="1" marL="914400">
              <a:spcBef>
                <a:spcPts val="0"/>
              </a:spcBef>
              <a:spcAft>
                <a:spcPts val="0"/>
              </a:spcAft>
              <a:buClr>
                <a:schemeClr val="accent1"/>
              </a:buClr>
              <a:buSzPts val="1000"/>
              <a:buFont typeface="Inter"/>
              <a:buChar char="○"/>
              <a:defRPr sz="1000">
                <a:solidFill>
                  <a:schemeClr val="accent1"/>
                </a:solidFill>
              </a:defRPr>
            </a:lvl2pPr>
            <a:lvl3pPr indent="-292100" lvl="2" marL="1371600">
              <a:spcBef>
                <a:spcPts val="0"/>
              </a:spcBef>
              <a:spcAft>
                <a:spcPts val="0"/>
              </a:spcAft>
              <a:buClr>
                <a:schemeClr val="accent1"/>
              </a:buClr>
              <a:buSzPts val="1000"/>
              <a:buFont typeface="Inter"/>
              <a:buChar char="■"/>
              <a:defRPr sz="1000">
                <a:solidFill>
                  <a:schemeClr val="accent1"/>
                </a:solidFill>
              </a:defRPr>
            </a:lvl3pPr>
            <a:lvl4pPr indent="-292100" lvl="3" marL="1828800">
              <a:spcBef>
                <a:spcPts val="0"/>
              </a:spcBef>
              <a:spcAft>
                <a:spcPts val="0"/>
              </a:spcAft>
              <a:buClr>
                <a:schemeClr val="accent1"/>
              </a:buClr>
              <a:buSzPts val="1000"/>
              <a:buFont typeface="Inter"/>
              <a:buChar char="●"/>
              <a:defRPr sz="1000">
                <a:solidFill>
                  <a:schemeClr val="accent1"/>
                </a:solidFill>
              </a:defRPr>
            </a:lvl4pPr>
            <a:lvl5pPr indent="-292100" lvl="4" marL="2286000">
              <a:spcBef>
                <a:spcPts val="0"/>
              </a:spcBef>
              <a:spcAft>
                <a:spcPts val="0"/>
              </a:spcAft>
              <a:buClr>
                <a:schemeClr val="accent1"/>
              </a:buClr>
              <a:buSzPts val="1000"/>
              <a:buFont typeface="Inter"/>
              <a:buChar char="○"/>
              <a:defRPr sz="1000">
                <a:solidFill>
                  <a:schemeClr val="accent1"/>
                </a:solidFill>
              </a:defRPr>
            </a:lvl5pPr>
            <a:lvl6pPr indent="-292100" lvl="5" marL="2743200">
              <a:spcBef>
                <a:spcPts val="0"/>
              </a:spcBef>
              <a:spcAft>
                <a:spcPts val="0"/>
              </a:spcAft>
              <a:buClr>
                <a:schemeClr val="accent1"/>
              </a:buClr>
              <a:buSzPts val="1000"/>
              <a:buFont typeface="Inter"/>
              <a:buChar char="■"/>
              <a:defRPr sz="1000">
                <a:solidFill>
                  <a:schemeClr val="accent1"/>
                </a:solidFill>
              </a:defRPr>
            </a:lvl6pPr>
            <a:lvl7pPr indent="-292100" lvl="6" marL="3200400">
              <a:spcBef>
                <a:spcPts val="0"/>
              </a:spcBef>
              <a:spcAft>
                <a:spcPts val="0"/>
              </a:spcAft>
              <a:buClr>
                <a:schemeClr val="accent1"/>
              </a:buClr>
              <a:buSzPts val="1000"/>
              <a:buFont typeface="Inter"/>
              <a:buChar char="●"/>
              <a:defRPr sz="1000">
                <a:solidFill>
                  <a:schemeClr val="accent1"/>
                </a:solidFill>
              </a:defRPr>
            </a:lvl7pPr>
            <a:lvl8pPr indent="-292100" lvl="7" marL="3657600">
              <a:spcBef>
                <a:spcPts val="0"/>
              </a:spcBef>
              <a:spcAft>
                <a:spcPts val="0"/>
              </a:spcAft>
              <a:buClr>
                <a:schemeClr val="accent1"/>
              </a:buClr>
              <a:buSzPts val="1000"/>
              <a:buFont typeface="Inter"/>
              <a:buChar char="○"/>
              <a:defRPr sz="1000">
                <a:solidFill>
                  <a:schemeClr val="accent1"/>
                </a:solidFill>
              </a:defRPr>
            </a:lvl8pPr>
            <a:lvl9pPr indent="-292100" lvl="8" marL="4114800">
              <a:spcBef>
                <a:spcPts val="0"/>
              </a:spcBef>
              <a:spcAft>
                <a:spcPts val="0"/>
              </a:spcAft>
              <a:buClr>
                <a:schemeClr val="accent1"/>
              </a:buClr>
              <a:buSzPts val="1000"/>
              <a:buFont typeface="Inter"/>
              <a:buChar char="■"/>
              <a:defRPr sz="1000">
                <a:solidFill>
                  <a:schemeClr val="accent1"/>
                </a:solidFill>
              </a:defRPr>
            </a:lvl9pPr>
          </a:lstStyle>
          <a:p/>
        </p:txBody>
      </p:sp>
      <p:sp>
        <p:nvSpPr>
          <p:cNvPr id="303" name="Google Shape;303;p26"/>
          <p:cNvSpPr txBox="1"/>
          <p:nvPr>
            <p:ph idx="6" type="subTitle"/>
          </p:nvPr>
        </p:nvSpPr>
        <p:spPr>
          <a:xfrm>
            <a:off x="228600" y="2870773"/>
            <a:ext cx="2101200" cy="7722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p:txBody>
      </p:sp>
      <p:sp>
        <p:nvSpPr>
          <p:cNvPr id="304" name="Google Shape;304;p26"/>
          <p:cNvSpPr txBox="1"/>
          <p:nvPr>
            <p:ph idx="7" type="body"/>
          </p:nvPr>
        </p:nvSpPr>
        <p:spPr>
          <a:xfrm>
            <a:off x="2423700" y="1864324"/>
            <a:ext cx="3364200" cy="772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305" name="Google Shape;305;p26"/>
          <p:cNvSpPr txBox="1"/>
          <p:nvPr>
            <p:ph idx="8" type="body"/>
          </p:nvPr>
        </p:nvSpPr>
        <p:spPr>
          <a:xfrm>
            <a:off x="6080700" y="1864336"/>
            <a:ext cx="2834700" cy="7275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accent1"/>
              </a:buClr>
              <a:buSzPts val="1000"/>
              <a:buFont typeface="Inter"/>
              <a:buChar char="●"/>
              <a:defRPr sz="1000">
                <a:solidFill>
                  <a:schemeClr val="accent1"/>
                </a:solidFill>
              </a:defRPr>
            </a:lvl1pPr>
            <a:lvl2pPr indent="-292100" lvl="1" marL="914400">
              <a:spcBef>
                <a:spcPts val="0"/>
              </a:spcBef>
              <a:spcAft>
                <a:spcPts val="0"/>
              </a:spcAft>
              <a:buClr>
                <a:schemeClr val="accent1"/>
              </a:buClr>
              <a:buSzPts val="1000"/>
              <a:buFont typeface="Inter"/>
              <a:buChar char="○"/>
              <a:defRPr sz="1000">
                <a:solidFill>
                  <a:schemeClr val="accent1"/>
                </a:solidFill>
              </a:defRPr>
            </a:lvl2pPr>
            <a:lvl3pPr indent="-292100" lvl="2" marL="1371600">
              <a:spcBef>
                <a:spcPts val="0"/>
              </a:spcBef>
              <a:spcAft>
                <a:spcPts val="0"/>
              </a:spcAft>
              <a:buClr>
                <a:schemeClr val="accent1"/>
              </a:buClr>
              <a:buSzPts val="1000"/>
              <a:buFont typeface="Inter"/>
              <a:buChar char="■"/>
              <a:defRPr sz="1000">
                <a:solidFill>
                  <a:schemeClr val="accent1"/>
                </a:solidFill>
              </a:defRPr>
            </a:lvl3pPr>
            <a:lvl4pPr indent="-292100" lvl="3" marL="1828800">
              <a:spcBef>
                <a:spcPts val="0"/>
              </a:spcBef>
              <a:spcAft>
                <a:spcPts val="0"/>
              </a:spcAft>
              <a:buClr>
                <a:schemeClr val="accent1"/>
              </a:buClr>
              <a:buSzPts val="1000"/>
              <a:buFont typeface="Inter"/>
              <a:buChar char="●"/>
              <a:defRPr sz="1000">
                <a:solidFill>
                  <a:schemeClr val="accent1"/>
                </a:solidFill>
              </a:defRPr>
            </a:lvl4pPr>
            <a:lvl5pPr indent="-292100" lvl="4" marL="2286000">
              <a:spcBef>
                <a:spcPts val="0"/>
              </a:spcBef>
              <a:spcAft>
                <a:spcPts val="0"/>
              </a:spcAft>
              <a:buClr>
                <a:schemeClr val="accent1"/>
              </a:buClr>
              <a:buSzPts val="1000"/>
              <a:buFont typeface="Inter"/>
              <a:buChar char="○"/>
              <a:defRPr sz="1000">
                <a:solidFill>
                  <a:schemeClr val="accent1"/>
                </a:solidFill>
              </a:defRPr>
            </a:lvl5pPr>
            <a:lvl6pPr indent="-292100" lvl="5" marL="2743200">
              <a:spcBef>
                <a:spcPts val="0"/>
              </a:spcBef>
              <a:spcAft>
                <a:spcPts val="0"/>
              </a:spcAft>
              <a:buClr>
                <a:schemeClr val="accent1"/>
              </a:buClr>
              <a:buSzPts val="1000"/>
              <a:buFont typeface="Inter"/>
              <a:buChar char="■"/>
              <a:defRPr sz="1000">
                <a:solidFill>
                  <a:schemeClr val="accent1"/>
                </a:solidFill>
              </a:defRPr>
            </a:lvl6pPr>
            <a:lvl7pPr indent="-292100" lvl="6" marL="3200400">
              <a:spcBef>
                <a:spcPts val="0"/>
              </a:spcBef>
              <a:spcAft>
                <a:spcPts val="0"/>
              </a:spcAft>
              <a:buClr>
                <a:schemeClr val="accent1"/>
              </a:buClr>
              <a:buSzPts val="1000"/>
              <a:buFont typeface="Inter"/>
              <a:buChar char="●"/>
              <a:defRPr sz="1000">
                <a:solidFill>
                  <a:schemeClr val="accent1"/>
                </a:solidFill>
              </a:defRPr>
            </a:lvl7pPr>
            <a:lvl8pPr indent="-292100" lvl="7" marL="3657600">
              <a:spcBef>
                <a:spcPts val="0"/>
              </a:spcBef>
              <a:spcAft>
                <a:spcPts val="0"/>
              </a:spcAft>
              <a:buClr>
                <a:schemeClr val="accent1"/>
              </a:buClr>
              <a:buSzPts val="1000"/>
              <a:buFont typeface="Inter"/>
              <a:buChar char="○"/>
              <a:defRPr sz="1000">
                <a:solidFill>
                  <a:schemeClr val="accent1"/>
                </a:solidFill>
              </a:defRPr>
            </a:lvl8pPr>
            <a:lvl9pPr indent="-292100" lvl="8" marL="4114800">
              <a:spcBef>
                <a:spcPts val="0"/>
              </a:spcBef>
              <a:spcAft>
                <a:spcPts val="0"/>
              </a:spcAft>
              <a:buClr>
                <a:schemeClr val="accent1"/>
              </a:buClr>
              <a:buSzPts val="1000"/>
              <a:buFont typeface="Inter"/>
              <a:buChar char="■"/>
              <a:defRPr sz="1000">
                <a:solidFill>
                  <a:schemeClr val="accent1"/>
                </a:solidFill>
              </a:defRPr>
            </a:lvl9pPr>
          </a:lstStyle>
          <a:p/>
        </p:txBody>
      </p:sp>
      <p:sp>
        <p:nvSpPr>
          <p:cNvPr id="306" name="Google Shape;306;p26"/>
          <p:cNvSpPr txBox="1"/>
          <p:nvPr>
            <p:ph idx="9" type="subTitle"/>
          </p:nvPr>
        </p:nvSpPr>
        <p:spPr>
          <a:xfrm>
            <a:off x="228600" y="1864336"/>
            <a:ext cx="2101200" cy="7722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2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2pPr>
            <a:lvl3pPr lvl="2">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3pPr>
            <a:lvl4pPr lvl="3">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4pPr>
            <a:lvl5pPr lvl="4">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5pPr>
            <a:lvl6pPr lvl="5">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6pPr>
            <a:lvl7pPr lvl="6">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7pPr>
            <a:lvl8pPr lvl="7">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8pPr>
            <a:lvl9pPr lvl="8">
              <a:lnSpc>
                <a:spcPct val="70000"/>
              </a:lnSpc>
              <a:spcBef>
                <a:spcPts val="0"/>
              </a:spcBef>
              <a:spcAft>
                <a:spcPts val="0"/>
              </a:spcAft>
              <a:buClr>
                <a:schemeClr val="accent1"/>
              </a:buClr>
              <a:buSzPts val="1200"/>
              <a:buFont typeface="Afacad Flux"/>
              <a:buNone/>
              <a:defRPr sz="1200">
                <a:solidFill>
                  <a:schemeClr val="accent1"/>
                </a:solidFill>
                <a:latin typeface="Afacad Flux"/>
                <a:ea typeface="Afacad Flux"/>
                <a:cs typeface="Afacad Flux"/>
                <a:sym typeface="Afacad Flux"/>
              </a:defRPr>
            </a:lvl9pPr>
          </a:lstStyle>
          <a:p/>
        </p:txBody>
      </p:sp>
      <p:sp>
        <p:nvSpPr>
          <p:cNvPr id="307" name="Google Shape;307;p26"/>
          <p:cNvSpPr txBox="1"/>
          <p:nvPr>
            <p:ph idx="13"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08" name="Google Shape;308;p26"/>
          <p:cNvSpPr txBox="1"/>
          <p:nvPr>
            <p:ph idx="14"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09" name="Google Shape;309;p26"/>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10" name="Google Shape;310;p26"/>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4">
    <p:bg>
      <p:bgPr>
        <a:solidFill>
          <a:schemeClr val="lt1"/>
        </a:solidFill>
      </p:bgPr>
    </p:bg>
    <p:spTree>
      <p:nvGrpSpPr>
        <p:cNvPr id="311" name="Shape 311"/>
        <p:cNvGrpSpPr/>
        <p:nvPr/>
      </p:nvGrpSpPr>
      <p:grpSpPr>
        <a:xfrm>
          <a:off x="0" y="0"/>
          <a:ext cx="0" cy="0"/>
          <a:chOff x="0" y="0"/>
          <a:chExt cx="0" cy="0"/>
        </a:xfrm>
      </p:grpSpPr>
      <p:sp>
        <p:nvSpPr>
          <p:cNvPr id="312" name="Google Shape;312;p27"/>
          <p:cNvSpPr/>
          <p:nvPr>
            <p:ph idx="2" type="pic"/>
          </p:nvPr>
        </p:nvSpPr>
        <p:spPr>
          <a:xfrm>
            <a:off x="228525" y="3337900"/>
            <a:ext cx="4296600" cy="1574400"/>
          </a:xfrm>
          <a:prstGeom prst="roundRect">
            <a:avLst>
              <a:gd fmla="val 16667" name="adj"/>
            </a:avLst>
          </a:prstGeom>
          <a:noFill/>
          <a:ln>
            <a:noFill/>
          </a:ln>
        </p:spPr>
      </p:sp>
      <p:sp>
        <p:nvSpPr>
          <p:cNvPr id="313" name="Google Shape;313;p27"/>
          <p:cNvSpPr txBox="1"/>
          <p:nvPr>
            <p:ph type="title"/>
          </p:nvPr>
        </p:nvSpPr>
        <p:spPr>
          <a:xfrm>
            <a:off x="228600" y="457200"/>
            <a:ext cx="4296600" cy="1729500"/>
          </a:xfrm>
          <a:prstGeom prst="rect">
            <a:avLst/>
          </a:prstGeom>
        </p:spPr>
        <p:txBody>
          <a:bodyPr anchorCtr="0" anchor="t" bIns="0" lIns="0" spcFirstLastPara="1" rIns="0" wrap="square" tIns="0">
            <a:noAutofit/>
          </a:bodyPr>
          <a:lstStyle>
            <a:lvl1pPr lvl="0">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sz="6400">
                <a:solidFill>
                  <a:schemeClr val="accent1"/>
                </a:solidFill>
                <a:latin typeface="Afacad Flux SemiBold"/>
                <a:ea typeface="Afacad Flux SemiBold"/>
                <a:cs typeface="Afacad Flux SemiBold"/>
                <a:sym typeface="Afacad Flux SemiBold"/>
              </a:defRPr>
            </a:lvl9pPr>
          </a:lstStyle>
          <a:p/>
        </p:txBody>
      </p:sp>
      <p:sp>
        <p:nvSpPr>
          <p:cNvPr id="314" name="Google Shape;314;p27"/>
          <p:cNvSpPr/>
          <p:nvPr/>
        </p:nvSpPr>
        <p:spPr>
          <a:xfrm>
            <a:off x="4665600" y="3337800"/>
            <a:ext cx="4296600" cy="1574400"/>
          </a:xfrm>
          <a:prstGeom prst="roundRect">
            <a:avLst>
              <a:gd fmla="val 22762"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315" name="Google Shape;315;p27"/>
          <p:cNvSpPr/>
          <p:nvPr>
            <p:ph idx="3" type="pic"/>
          </p:nvPr>
        </p:nvSpPr>
        <p:spPr>
          <a:xfrm>
            <a:off x="4788749" y="3489346"/>
            <a:ext cx="775500" cy="777300"/>
          </a:xfrm>
          <a:prstGeom prst="roundRect">
            <a:avLst>
              <a:gd fmla="val 30222" name="adj"/>
            </a:avLst>
          </a:prstGeom>
          <a:noFill/>
          <a:ln>
            <a:noFill/>
          </a:ln>
        </p:spPr>
      </p:sp>
      <p:sp>
        <p:nvSpPr>
          <p:cNvPr id="316" name="Google Shape;316;p27"/>
          <p:cNvSpPr txBox="1"/>
          <p:nvPr>
            <p:ph idx="1" type="subTitle"/>
          </p:nvPr>
        </p:nvSpPr>
        <p:spPr>
          <a:xfrm>
            <a:off x="5725725" y="3489356"/>
            <a:ext cx="2593800" cy="7773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317" name="Google Shape;317;p27"/>
          <p:cNvSpPr txBox="1"/>
          <p:nvPr>
            <p:ph idx="4" type="subTitle"/>
          </p:nvPr>
        </p:nvSpPr>
        <p:spPr>
          <a:xfrm>
            <a:off x="7566000" y="230200"/>
            <a:ext cx="12324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18" name="Google Shape;318;p27"/>
          <p:cNvSpPr txBox="1"/>
          <p:nvPr>
            <p:ph idx="5"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19" name="Google Shape;319;p27"/>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20" name="Google Shape;320;p27"/>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CUSTOM_4">
    <p:bg>
      <p:bgPr>
        <a:solidFill>
          <a:schemeClr val="dk2"/>
        </a:solidFill>
      </p:bgPr>
    </p:bg>
    <p:spTree>
      <p:nvGrpSpPr>
        <p:cNvPr id="321" name="Shape 321"/>
        <p:cNvGrpSpPr/>
        <p:nvPr/>
      </p:nvGrpSpPr>
      <p:grpSpPr>
        <a:xfrm>
          <a:off x="0" y="0"/>
          <a:ext cx="0" cy="0"/>
          <a:chOff x="0" y="0"/>
          <a:chExt cx="0" cy="0"/>
        </a:xfrm>
      </p:grpSpPr>
      <p:sp>
        <p:nvSpPr>
          <p:cNvPr id="322" name="Google Shape;322;p28"/>
          <p:cNvSpPr/>
          <p:nvPr>
            <p:ph idx="2" type="pic"/>
          </p:nvPr>
        </p:nvSpPr>
        <p:spPr>
          <a:xfrm>
            <a:off x="6847700" y="457200"/>
            <a:ext cx="2075700" cy="2003400"/>
          </a:xfrm>
          <a:prstGeom prst="roundRect">
            <a:avLst>
              <a:gd fmla="val 16667" name="adj"/>
            </a:avLst>
          </a:prstGeom>
          <a:noFill/>
          <a:ln>
            <a:noFill/>
          </a:ln>
        </p:spPr>
      </p:sp>
      <p:sp>
        <p:nvSpPr>
          <p:cNvPr id="323" name="Google Shape;323;p28"/>
          <p:cNvSpPr/>
          <p:nvPr>
            <p:ph idx="3" type="pic"/>
          </p:nvPr>
        </p:nvSpPr>
        <p:spPr>
          <a:xfrm>
            <a:off x="4619775" y="2651760"/>
            <a:ext cx="2075700" cy="2024400"/>
          </a:xfrm>
          <a:prstGeom prst="roundRect">
            <a:avLst>
              <a:gd fmla="val 16667" name="adj"/>
            </a:avLst>
          </a:prstGeom>
          <a:noFill/>
          <a:ln>
            <a:noFill/>
          </a:ln>
        </p:spPr>
      </p:sp>
      <p:sp>
        <p:nvSpPr>
          <p:cNvPr id="324" name="Google Shape;324;p28"/>
          <p:cNvSpPr txBox="1"/>
          <p:nvPr>
            <p:ph idx="1" type="subTitle"/>
          </p:nvPr>
        </p:nvSpPr>
        <p:spPr>
          <a:xfrm>
            <a:off x="228600" y="458200"/>
            <a:ext cx="4296300" cy="451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Font typeface="Afacad Flux SemiBold"/>
              <a:buNone/>
              <a:defRPr sz="1800">
                <a:solidFill>
                  <a:schemeClr val="dk1"/>
                </a:solidFill>
                <a:latin typeface="Afacad Flux SemiBold"/>
                <a:ea typeface="Afacad Flux SemiBold"/>
                <a:cs typeface="Afacad Flux SemiBold"/>
                <a:sym typeface="Afacad Flux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28"/>
          <p:cNvSpPr txBox="1"/>
          <p:nvPr>
            <p:ph type="title"/>
          </p:nvPr>
        </p:nvSpPr>
        <p:spPr>
          <a:xfrm>
            <a:off x="228600" y="1478100"/>
            <a:ext cx="4296300" cy="2194500"/>
          </a:xfrm>
          <a:prstGeom prst="rect">
            <a:avLst/>
          </a:prstGeom>
        </p:spPr>
        <p:txBody>
          <a:bodyPr anchorCtr="0" anchor="t" bIns="0" lIns="0" spcFirstLastPara="1" rIns="0" wrap="square" tIns="0">
            <a:noAutofit/>
          </a:bodyPr>
          <a:lstStyle>
            <a:lvl1pPr lvl="0">
              <a:lnSpc>
                <a:spcPct val="70000"/>
              </a:lnSpc>
              <a:spcBef>
                <a:spcPts val="0"/>
              </a:spcBef>
              <a:spcAft>
                <a:spcPts val="0"/>
              </a:spcAft>
              <a:buClr>
                <a:schemeClr val="lt2"/>
              </a:buClr>
              <a:buSzPts val="4400"/>
              <a:buFont typeface="Afacad Flux"/>
              <a:buNone/>
              <a:defRPr sz="4400">
                <a:solidFill>
                  <a:schemeClr val="lt2"/>
                </a:solidFill>
              </a:defRPr>
            </a:lvl1pPr>
            <a:lvl2pPr lvl="1">
              <a:lnSpc>
                <a:spcPct val="70000"/>
              </a:lnSpc>
              <a:spcBef>
                <a:spcPts val="0"/>
              </a:spcBef>
              <a:spcAft>
                <a:spcPts val="0"/>
              </a:spcAft>
              <a:buSzPts val="3200"/>
              <a:buNone/>
              <a:defRPr/>
            </a:lvl2pPr>
            <a:lvl3pPr lvl="2">
              <a:lnSpc>
                <a:spcPct val="70000"/>
              </a:lnSpc>
              <a:spcBef>
                <a:spcPts val="0"/>
              </a:spcBef>
              <a:spcAft>
                <a:spcPts val="0"/>
              </a:spcAft>
              <a:buSzPts val="3200"/>
              <a:buNone/>
              <a:defRPr/>
            </a:lvl3pPr>
            <a:lvl4pPr lvl="3">
              <a:lnSpc>
                <a:spcPct val="70000"/>
              </a:lnSpc>
              <a:spcBef>
                <a:spcPts val="0"/>
              </a:spcBef>
              <a:spcAft>
                <a:spcPts val="0"/>
              </a:spcAft>
              <a:buSzPts val="3200"/>
              <a:buNone/>
              <a:defRPr/>
            </a:lvl4pPr>
            <a:lvl5pPr lvl="4">
              <a:lnSpc>
                <a:spcPct val="70000"/>
              </a:lnSpc>
              <a:spcBef>
                <a:spcPts val="0"/>
              </a:spcBef>
              <a:spcAft>
                <a:spcPts val="0"/>
              </a:spcAft>
              <a:buSzPts val="3200"/>
              <a:buNone/>
              <a:defRPr/>
            </a:lvl5pPr>
            <a:lvl6pPr lvl="5">
              <a:lnSpc>
                <a:spcPct val="70000"/>
              </a:lnSpc>
              <a:spcBef>
                <a:spcPts val="0"/>
              </a:spcBef>
              <a:spcAft>
                <a:spcPts val="0"/>
              </a:spcAft>
              <a:buSzPts val="3200"/>
              <a:buNone/>
              <a:defRPr/>
            </a:lvl6pPr>
            <a:lvl7pPr lvl="6">
              <a:lnSpc>
                <a:spcPct val="70000"/>
              </a:lnSpc>
              <a:spcBef>
                <a:spcPts val="0"/>
              </a:spcBef>
              <a:spcAft>
                <a:spcPts val="0"/>
              </a:spcAft>
              <a:buSzPts val="3200"/>
              <a:buNone/>
              <a:defRPr/>
            </a:lvl7pPr>
            <a:lvl8pPr lvl="7">
              <a:lnSpc>
                <a:spcPct val="70000"/>
              </a:lnSpc>
              <a:spcBef>
                <a:spcPts val="0"/>
              </a:spcBef>
              <a:spcAft>
                <a:spcPts val="0"/>
              </a:spcAft>
              <a:buSzPts val="3200"/>
              <a:buNone/>
              <a:defRPr/>
            </a:lvl8pPr>
            <a:lvl9pPr lvl="8">
              <a:lnSpc>
                <a:spcPct val="70000"/>
              </a:lnSpc>
              <a:spcBef>
                <a:spcPts val="0"/>
              </a:spcBef>
              <a:spcAft>
                <a:spcPts val="0"/>
              </a:spcAft>
              <a:buSzPts val="3200"/>
              <a:buNone/>
              <a:defRPr/>
            </a:lvl9pPr>
          </a:lstStyle>
          <a:p/>
        </p:txBody>
      </p:sp>
      <p:sp>
        <p:nvSpPr>
          <p:cNvPr id="326" name="Google Shape;326;p28"/>
          <p:cNvSpPr txBox="1"/>
          <p:nvPr>
            <p:ph idx="4" type="subTitle"/>
          </p:nvPr>
        </p:nvSpPr>
        <p:spPr>
          <a:xfrm>
            <a:off x="4618950" y="1625800"/>
            <a:ext cx="2092800" cy="875700"/>
          </a:xfrm>
          <a:prstGeom prst="rect">
            <a:avLst/>
          </a:prstGeom>
        </p:spPr>
        <p:txBody>
          <a:bodyPr anchorCtr="0" anchor="b" bIns="182875" lIns="182875" spcFirstLastPara="1" rIns="91425" wrap="square" tIns="91425">
            <a:noAutofit/>
          </a:bodyPr>
          <a:lstStyle>
            <a:lvl1pPr lvl="0" algn="l">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327" name="Google Shape;327;p28"/>
          <p:cNvSpPr txBox="1"/>
          <p:nvPr>
            <p:ph idx="5" type="subTitle"/>
          </p:nvPr>
        </p:nvSpPr>
        <p:spPr>
          <a:xfrm>
            <a:off x="6840713" y="3803800"/>
            <a:ext cx="2073600" cy="875700"/>
          </a:xfrm>
          <a:prstGeom prst="rect">
            <a:avLst/>
          </a:prstGeom>
        </p:spPr>
        <p:txBody>
          <a:bodyPr anchorCtr="0" anchor="b" bIns="182875" lIns="182875" spcFirstLastPara="1" rIns="91425" wrap="square" tIns="91425">
            <a:noAutofit/>
          </a:bodyPr>
          <a:lstStyle>
            <a:lvl1pPr lvl="0">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328" name="Google Shape;328;p28"/>
          <p:cNvSpPr txBox="1"/>
          <p:nvPr>
            <p:ph idx="6" type="subTitle"/>
          </p:nvPr>
        </p:nvSpPr>
        <p:spPr>
          <a:xfrm>
            <a:off x="4620813" y="3803800"/>
            <a:ext cx="2073600" cy="875700"/>
          </a:xfrm>
          <a:prstGeom prst="rect">
            <a:avLst/>
          </a:prstGeom>
        </p:spPr>
        <p:txBody>
          <a:bodyPr anchorCtr="0" anchor="b" bIns="182875" lIns="182875" spcFirstLastPara="1" rIns="91425" wrap="square" tIns="91425">
            <a:noAutofit/>
          </a:bodyPr>
          <a:lstStyle>
            <a:lvl1pPr lv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28"/>
          <p:cNvSpPr txBox="1"/>
          <p:nvPr>
            <p:ph idx="7" type="subTitle"/>
          </p:nvPr>
        </p:nvSpPr>
        <p:spPr>
          <a:xfrm>
            <a:off x="6848750" y="1632850"/>
            <a:ext cx="2073600" cy="875700"/>
          </a:xfrm>
          <a:prstGeom prst="rect">
            <a:avLst/>
          </a:prstGeom>
        </p:spPr>
        <p:txBody>
          <a:bodyPr anchorCtr="0" anchor="b" bIns="182875" lIns="182875" spcFirstLastPara="1" rIns="91425" wrap="square" tIns="91425">
            <a:noAutofit/>
          </a:bodyPr>
          <a:lstStyle>
            <a:lvl1pPr lv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30" name="Google Shape;330;p28"/>
          <p:cNvSpPr txBox="1"/>
          <p:nvPr>
            <p:ph idx="8"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p:txBody>
      </p:sp>
      <p:sp>
        <p:nvSpPr>
          <p:cNvPr id="331" name="Google Shape;331;p28"/>
          <p:cNvSpPr txBox="1"/>
          <p:nvPr>
            <p:ph idx="9"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32" name="Google Shape;332;p28"/>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33" name="Google Shape;333;p28"/>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3">
    <p:spTree>
      <p:nvGrpSpPr>
        <p:cNvPr id="334" name="Shape 334"/>
        <p:cNvGrpSpPr/>
        <p:nvPr/>
      </p:nvGrpSpPr>
      <p:grpSpPr>
        <a:xfrm>
          <a:off x="0" y="0"/>
          <a:ext cx="0" cy="0"/>
          <a:chOff x="0" y="0"/>
          <a:chExt cx="0" cy="0"/>
        </a:xfrm>
      </p:grpSpPr>
      <p:sp>
        <p:nvSpPr>
          <p:cNvPr id="335" name="Google Shape;335;p29"/>
          <p:cNvSpPr txBox="1"/>
          <p:nvPr>
            <p:ph type="title"/>
          </p:nvPr>
        </p:nvSpPr>
        <p:spPr>
          <a:xfrm>
            <a:off x="228600" y="457200"/>
            <a:ext cx="28347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latin typeface="Afacad Flux SemiBold"/>
                <a:ea typeface="Afacad Flux SemiBold"/>
                <a:cs typeface="Afacad Flux SemiBold"/>
                <a:sym typeface="Afacad Flux SemiBold"/>
              </a:defRPr>
            </a:lvl1pPr>
            <a:lvl2pPr lvl="1">
              <a:lnSpc>
                <a:spcPct val="70000"/>
              </a:lnSpc>
              <a:spcBef>
                <a:spcPts val="0"/>
              </a:spcBef>
              <a:spcAft>
                <a:spcPts val="0"/>
              </a:spcAft>
              <a:buNone/>
              <a:defRPr b="0">
                <a:latin typeface="Afacad Flux SemiBold"/>
                <a:ea typeface="Afacad Flux SemiBold"/>
                <a:cs typeface="Afacad Flux SemiBold"/>
                <a:sym typeface="Afacad Flux SemiBold"/>
              </a:defRPr>
            </a:lvl2pPr>
            <a:lvl3pPr lvl="2">
              <a:lnSpc>
                <a:spcPct val="70000"/>
              </a:lnSpc>
              <a:spcBef>
                <a:spcPts val="0"/>
              </a:spcBef>
              <a:spcAft>
                <a:spcPts val="0"/>
              </a:spcAft>
              <a:buNone/>
              <a:defRPr b="0">
                <a:latin typeface="Afacad Flux SemiBold"/>
                <a:ea typeface="Afacad Flux SemiBold"/>
                <a:cs typeface="Afacad Flux SemiBold"/>
                <a:sym typeface="Afacad Flux SemiBold"/>
              </a:defRPr>
            </a:lvl3pPr>
            <a:lvl4pPr lvl="3">
              <a:lnSpc>
                <a:spcPct val="70000"/>
              </a:lnSpc>
              <a:spcBef>
                <a:spcPts val="0"/>
              </a:spcBef>
              <a:spcAft>
                <a:spcPts val="0"/>
              </a:spcAft>
              <a:buNone/>
              <a:defRPr b="0">
                <a:latin typeface="Afacad Flux SemiBold"/>
                <a:ea typeface="Afacad Flux SemiBold"/>
                <a:cs typeface="Afacad Flux SemiBold"/>
                <a:sym typeface="Afacad Flux SemiBold"/>
              </a:defRPr>
            </a:lvl4pPr>
            <a:lvl5pPr lvl="4">
              <a:lnSpc>
                <a:spcPct val="70000"/>
              </a:lnSpc>
              <a:spcBef>
                <a:spcPts val="0"/>
              </a:spcBef>
              <a:spcAft>
                <a:spcPts val="0"/>
              </a:spcAft>
              <a:buNone/>
              <a:defRPr b="0">
                <a:latin typeface="Afacad Flux SemiBold"/>
                <a:ea typeface="Afacad Flux SemiBold"/>
                <a:cs typeface="Afacad Flux SemiBold"/>
                <a:sym typeface="Afacad Flux SemiBold"/>
              </a:defRPr>
            </a:lvl5pPr>
            <a:lvl6pPr lvl="5">
              <a:lnSpc>
                <a:spcPct val="70000"/>
              </a:lnSpc>
              <a:spcBef>
                <a:spcPts val="0"/>
              </a:spcBef>
              <a:spcAft>
                <a:spcPts val="0"/>
              </a:spcAft>
              <a:buNone/>
              <a:defRPr b="0">
                <a:latin typeface="Afacad Flux SemiBold"/>
                <a:ea typeface="Afacad Flux SemiBold"/>
                <a:cs typeface="Afacad Flux SemiBold"/>
                <a:sym typeface="Afacad Flux SemiBold"/>
              </a:defRPr>
            </a:lvl6pPr>
            <a:lvl7pPr lvl="6">
              <a:lnSpc>
                <a:spcPct val="70000"/>
              </a:lnSpc>
              <a:spcBef>
                <a:spcPts val="0"/>
              </a:spcBef>
              <a:spcAft>
                <a:spcPts val="0"/>
              </a:spcAft>
              <a:buNone/>
              <a:defRPr b="0">
                <a:latin typeface="Afacad Flux SemiBold"/>
                <a:ea typeface="Afacad Flux SemiBold"/>
                <a:cs typeface="Afacad Flux SemiBold"/>
                <a:sym typeface="Afacad Flux SemiBold"/>
              </a:defRPr>
            </a:lvl7pPr>
            <a:lvl8pPr lvl="7">
              <a:lnSpc>
                <a:spcPct val="70000"/>
              </a:lnSpc>
              <a:spcBef>
                <a:spcPts val="0"/>
              </a:spcBef>
              <a:spcAft>
                <a:spcPts val="0"/>
              </a:spcAft>
              <a:buNone/>
              <a:defRPr b="0">
                <a:latin typeface="Afacad Flux SemiBold"/>
                <a:ea typeface="Afacad Flux SemiBold"/>
                <a:cs typeface="Afacad Flux SemiBold"/>
                <a:sym typeface="Afacad Flux SemiBold"/>
              </a:defRPr>
            </a:lvl8pPr>
            <a:lvl9pPr lvl="8">
              <a:lnSpc>
                <a:spcPct val="70000"/>
              </a:lnSpc>
              <a:spcBef>
                <a:spcPts val="0"/>
              </a:spcBef>
              <a:spcAft>
                <a:spcPts val="0"/>
              </a:spcAft>
              <a:buNone/>
              <a:defRPr b="0">
                <a:latin typeface="Afacad Flux SemiBold"/>
                <a:ea typeface="Afacad Flux SemiBold"/>
                <a:cs typeface="Afacad Flux SemiBold"/>
                <a:sym typeface="Afacad Flux SemiBold"/>
              </a:defRPr>
            </a:lvl9pPr>
          </a:lstStyle>
          <a:p/>
        </p:txBody>
      </p:sp>
      <p:sp>
        <p:nvSpPr>
          <p:cNvPr id="336" name="Google Shape;336;p29"/>
          <p:cNvSpPr/>
          <p:nvPr>
            <p:ph idx="2" type="pic"/>
          </p:nvPr>
        </p:nvSpPr>
        <p:spPr>
          <a:xfrm>
            <a:off x="4618950" y="2127025"/>
            <a:ext cx="2095500" cy="2556600"/>
          </a:xfrm>
          <a:prstGeom prst="round2DiagRect">
            <a:avLst>
              <a:gd fmla="val 6123" name="adj1"/>
              <a:gd fmla="val 17325" name="adj2"/>
            </a:avLst>
          </a:prstGeom>
          <a:noFill/>
          <a:ln>
            <a:noFill/>
          </a:ln>
        </p:spPr>
      </p:sp>
      <p:sp>
        <p:nvSpPr>
          <p:cNvPr id="337" name="Google Shape;337;p29"/>
          <p:cNvSpPr txBox="1"/>
          <p:nvPr>
            <p:ph idx="1" type="subTitle"/>
          </p:nvPr>
        </p:nvSpPr>
        <p:spPr>
          <a:xfrm>
            <a:off x="416800" y="2248625"/>
            <a:ext cx="1719000" cy="3363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sz="1800">
                <a:latin typeface="Afacad Flux SemiBold"/>
                <a:ea typeface="Afacad Flux SemiBold"/>
                <a:cs typeface="Afacad Flux SemiBold"/>
                <a:sym typeface="Afacad Flux SemiBold"/>
              </a:defRPr>
            </a:lvl9pPr>
          </a:lstStyle>
          <a:p/>
        </p:txBody>
      </p:sp>
      <p:sp>
        <p:nvSpPr>
          <p:cNvPr id="338" name="Google Shape;338;p29"/>
          <p:cNvSpPr txBox="1"/>
          <p:nvPr>
            <p:ph idx="3" type="subTitle"/>
          </p:nvPr>
        </p:nvSpPr>
        <p:spPr>
          <a:xfrm>
            <a:off x="2612000" y="2248622"/>
            <a:ext cx="1719000" cy="336300"/>
          </a:xfrm>
          <a:prstGeom prst="rect">
            <a:avLst/>
          </a:prstGeom>
        </p:spPr>
        <p:txBody>
          <a:bodyPr anchorCtr="0" anchor="t" bIns="0" lIns="0" spcFirstLastPara="1" rIns="0" wrap="square" tIns="0">
            <a:noAutofit/>
          </a:bodyPr>
          <a:lstStyle>
            <a:lvl1pPr lvl="0" algn="l">
              <a:spcBef>
                <a:spcPts val="0"/>
              </a:spcBef>
              <a:spcAft>
                <a:spcPts val="0"/>
              </a:spcAft>
              <a:buClr>
                <a:schemeClr val="dk2"/>
              </a:buClr>
              <a:buSzPts val="1800"/>
              <a:buFont typeface="Afacad Flux SemiBold"/>
              <a:buNone/>
              <a:defRPr sz="1800">
                <a:latin typeface="Afacad Flux SemiBold"/>
                <a:ea typeface="Afacad Flux SemiBold"/>
                <a:cs typeface="Afacad Flux SemiBold"/>
                <a:sym typeface="Afacad Flux SemiBold"/>
              </a:defRPr>
            </a:lvl1pPr>
            <a:lvl2pPr lvl="1"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2pPr>
            <a:lvl3pPr lvl="2"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3pPr>
            <a:lvl4pPr lvl="3"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4pPr>
            <a:lvl5pPr lvl="4"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5pPr>
            <a:lvl6pPr lvl="5"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6pPr>
            <a:lvl7pPr lvl="6"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7pPr>
            <a:lvl8pPr lvl="7"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8pPr>
            <a:lvl9pPr lvl="8" algn="l">
              <a:spcBef>
                <a:spcPts val="0"/>
              </a:spcBef>
              <a:spcAft>
                <a:spcPts val="0"/>
              </a:spcAft>
              <a:buSzPts val="1400"/>
              <a:buFont typeface="Afacad Flux SemiBold"/>
              <a:buNone/>
              <a:defRPr>
                <a:latin typeface="Afacad Flux SemiBold"/>
                <a:ea typeface="Afacad Flux SemiBold"/>
                <a:cs typeface="Afacad Flux SemiBold"/>
                <a:sym typeface="Afacad Flux SemiBold"/>
              </a:defRPr>
            </a:lvl9pPr>
          </a:lstStyle>
          <a:p/>
        </p:txBody>
      </p:sp>
      <p:sp>
        <p:nvSpPr>
          <p:cNvPr id="339" name="Google Shape;339;p29"/>
          <p:cNvSpPr txBox="1"/>
          <p:nvPr>
            <p:ph idx="4" type="subTitle"/>
          </p:nvPr>
        </p:nvSpPr>
        <p:spPr>
          <a:xfrm>
            <a:off x="7002400" y="2248622"/>
            <a:ext cx="1719000" cy="3363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800"/>
              <a:buFont typeface="Afacad Flux SemiBold"/>
              <a:buNone/>
              <a:defRPr sz="1800">
                <a:solidFill>
                  <a:schemeClr val="dk2"/>
                </a:solidFill>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a:latin typeface="Afacad Flux SemiBold"/>
                <a:ea typeface="Afacad Flux SemiBold"/>
                <a:cs typeface="Afacad Flux SemiBold"/>
                <a:sym typeface="Afacad Flux SemiBold"/>
              </a:defRPr>
            </a:lvl9pPr>
          </a:lstStyle>
          <a:p/>
        </p:txBody>
      </p:sp>
      <p:sp>
        <p:nvSpPr>
          <p:cNvPr id="340" name="Google Shape;340;p29"/>
          <p:cNvSpPr txBox="1"/>
          <p:nvPr>
            <p:ph idx="5" type="subTitle"/>
          </p:nvPr>
        </p:nvSpPr>
        <p:spPr>
          <a:xfrm>
            <a:off x="292150" y="1448425"/>
            <a:ext cx="442500" cy="286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p:txBody>
      </p:sp>
      <p:sp>
        <p:nvSpPr>
          <p:cNvPr id="341" name="Google Shape;341;p29"/>
          <p:cNvSpPr txBox="1"/>
          <p:nvPr>
            <p:ph idx="6" type="subTitle"/>
          </p:nvPr>
        </p:nvSpPr>
        <p:spPr>
          <a:xfrm>
            <a:off x="2496825" y="1448413"/>
            <a:ext cx="442500" cy="286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p:txBody>
      </p:sp>
      <p:sp>
        <p:nvSpPr>
          <p:cNvPr id="342" name="Google Shape;342;p29"/>
          <p:cNvSpPr txBox="1"/>
          <p:nvPr>
            <p:ph idx="7" type="subTitle"/>
          </p:nvPr>
        </p:nvSpPr>
        <p:spPr>
          <a:xfrm>
            <a:off x="4701500" y="1448413"/>
            <a:ext cx="442500" cy="286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p:txBody>
      </p:sp>
      <p:sp>
        <p:nvSpPr>
          <p:cNvPr id="343" name="Google Shape;343;p29"/>
          <p:cNvSpPr txBox="1"/>
          <p:nvPr>
            <p:ph idx="8" type="subTitle"/>
          </p:nvPr>
        </p:nvSpPr>
        <p:spPr>
          <a:xfrm>
            <a:off x="6879000" y="1448363"/>
            <a:ext cx="442500" cy="2865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solidFill>
                  <a:schemeClr val="lt1"/>
                </a:solidFill>
                <a:latin typeface="Inter SemiBold"/>
                <a:ea typeface="Inter SemiBold"/>
                <a:cs typeface="Inter SemiBold"/>
                <a:sym typeface="Inter SemiBold"/>
              </a:defRPr>
            </a:lvl9pPr>
          </a:lstStyle>
          <a:p/>
        </p:txBody>
      </p:sp>
      <p:sp>
        <p:nvSpPr>
          <p:cNvPr id="344" name="Google Shape;344;p29"/>
          <p:cNvSpPr txBox="1"/>
          <p:nvPr>
            <p:ph idx="9" type="subTitle"/>
          </p:nvPr>
        </p:nvSpPr>
        <p:spPr>
          <a:xfrm>
            <a:off x="4807200" y="2248622"/>
            <a:ext cx="1719000" cy="336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800"/>
              <a:buFont typeface="Afacad Flux SemiBold"/>
              <a:buNone/>
              <a:defRPr sz="1800">
                <a:solidFill>
                  <a:schemeClr val="accent2"/>
                </a:solidFill>
                <a:latin typeface="Afacad Flux SemiBold"/>
                <a:ea typeface="Afacad Flux SemiBold"/>
                <a:cs typeface="Afacad Flux SemiBold"/>
                <a:sym typeface="Afacad Flux SemiBold"/>
              </a:defRPr>
            </a:lvl1pPr>
            <a:lvl2pPr lvl="1">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2pPr>
            <a:lvl3pPr lvl="2">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3pPr>
            <a:lvl4pPr lvl="3">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4pPr>
            <a:lvl5pPr lvl="4">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5pPr>
            <a:lvl6pPr lvl="5">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6pPr>
            <a:lvl7pPr lvl="6">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7pPr>
            <a:lvl8pPr lvl="7">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8pPr>
            <a:lvl9pPr lvl="8">
              <a:spcBef>
                <a:spcPts val="0"/>
              </a:spcBef>
              <a:spcAft>
                <a:spcPts val="0"/>
              </a:spcAft>
              <a:buClr>
                <a:schemeClr val="dk1"/>
              </a:buClr>
              <a:buSzPts val="1400"/>
              <a:buFont typeface="Afacad Flux SemiBold"/>
              <a:buNone/>
              <a:defRPr>
                <a:solidFill>
                  <a:schemeClr val="dk1"/>
                </a:solidFill>
                <a:latin typeface="Afacad Flux SemiBold"/>
                <a:ea typeface="Afacad Flux SemiBold"/>
                <a:cs typeface="Afacad Flux SemiBold"/>
                <a:sym typeface="Afacad Flux SemiBold"/>
              </a:defRPr>
            </a:lvl9pPr>
          </a:lstStyle>
          <a:p/>
        </p:txBody>
      </p:sp>
      <p:sp>
        <p:nvSpPr>
          <p:cNvPr id="345" name="Google Shape;345;p29"/>
          <p:cNvSpPr txBox="1"/>
          <p:nvPr>
            <p:ph idx="13" type="body"/>
          </p:nvPr>
        </p:nvSpPr>
        <p:spPr>
          <a:xfrm>
            <a:off x="416800" y="2596875"/>
            <a:ext cx="1719000" cy="597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46" name="Google Shape;346;p29"/>
          <p:cNvSpPr txBox="1"/>
          <p:nvPr>
            <p:ph idx="14" type="body"/>
          </p:nvPr>
        </p:nvSpPr>
        <p:spPr>
          <a:xfrm>
            <a:off x="2612000" y="2596875"/>
            <a:ext cx="1719000" cy="597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47" name="Google Shape;347;p29"/>
          <p:cNvSpPr txBox="1"/>
          <p:nvPr>
            <p:ph idx="15" type="body"/>
          </p:nvPr>
        </p:nvSpPr>
        <p:spPr>
          <a:xfrm>
            <a:off x="4807200" y="2723100"/>
            <a:ext cx="1719000" cy="14748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dk1"/>
              </a:buClr>
              <a:buSzPts val="1200"/>
              <a:buFont typeface="Inter"/>
              <a:buChar char="●"/>
              <a:defRPr>
                <a:solidFill>
                  <a:schemeClr val="dk1"/>
                </a:solidFill>
              </a:defRPr>
            </a:lvl1pPr>
            <a:lvl2pPr indent="-304800" lvl="1" marL="914400">
              <a:spcBef>
                <a:spcPts val="0"/>
              </a:spcBef>
              <a:spcAft>
                <a:spcPts val="0"/>
              </a:spcAft>
              <a:buClr>
                <a:schemeClr val="dk1"/>
              </a:buClr>
              <a:buSzPts val="1200"/>
              <a:buFont typeface="Inter"/>
              <a:buChar char="○"/>
              <a:defRPr>
                <a:solidFill>
                  <a:schemeClr val="dk1"/>
                </a:solidFill>
              </a:defRPr>
            </a:lvl2pPr>
            <a:lvl3pPr indent="-304800" lvl="2" marL="1371600">
              <a:spcBef>
                <a:spcPts val="0"/>
              </a:spcBef>
              <a:spcAft>
                <a:spcPts val="0"/>
              </a:spcAft>
              <a:buClr>
                <a:schemeClr val="dk1"/>
              </a:buClr>
              <a:buSzPts val="1200"/>
              <a:buFont typeface="Inter"/>
              <a:buChar char="■"/>
              <a:defRPr>
                <a:solidFill>
                  <a:schemeClr val="dk1"/>
                </a:solidFill>
              </a:defRPr>
            </a:lvl3pPr>
            <a:lvl4pPr indent="-304800" lvl="3" marL="1828800">
              <a:spcBef>
                <a:spcPts val="0"/>
              </a:spcBef>
              <a:spcAft>
                <a:spcPts val="0"/>
              </a:spcAft>
              <a:buClr>
                <a:schemeClr val="dk1"/>
              </a:buClr>
              <a:buSzPts val="1200"/>
              <a:buFont typeface="Inter"/>
              <a:buChar char="●"/>
              <a:defRPr>
                <a:solidFill>
                  <a:schemeClr val="dk1"/>
                </a:solidFill>
              </a:defRPr>
            </a:lvl4pPr>
            <a:lvl5pPr indent="-304800" lvl="4" marL="2286000">
              <a:spcBef>
                <a:spcPts val="0"/>
              </a:spcBef>
              <a:spcAft>
                <a:spcPts val="0"/>
              </a:spcAft>
              <a:buClr>
                <a:schemeClr val="dk1"/>
              </a:buClr>
              <a:buSzPts val="1200"/>
              <a:buFont typeface="Inter"/>
              <a:buChar char="○"/>
              <a:defRPr>
                <a:solidFill>
                  <a:schemeClr val="dk1"/>
                </a:solidFill>
              </a:defRPr>
            </a:lvl5pPr>
            <a:lvl6pPr indent="-304800" lvl="5" marL="2743200">
              <a:spcBef>
                <a:spcPts val="0"/>
              </a:spcBef>
              <a:spcAft>
                <a:spcPts val="0"/>
              </a:spcAft>
              <a:buClr>
                <a:schemeClr val="dk1"/>
              </a:buClr>
              <a:buSzPts val="1200"/>
              <a:buFont typeface="Inter"/>
              <a:buChar char="■"/>
              <a:defRPr>
                <a:solidFill>
                  <a:schemeClr val="dk1"/>
                </a:solidFill>
              </a:defRPr>
            </a:lvl6pPr>
            <a:lvl7pPr indent="-304800" lvl="6" marL="3200400">
              <a:spcBef>
                <a:spcPts val="0"/>
              </a:spcBef>
              <a:spcAft>
                <a:spcPts val="0"/>
              </a:spcAft>
              <a:buClr>
                <a:schemeClr val="dk1"/>
              </a:buClr>
              <a:buSzPts val="1200"/>
              <a:buFont typeface="Inter"/>
              <a:buChar char="●"/>
              <a:defRPr>
                <a:solidFill>
                  <a:schemeClr val="dk1"/>
                </a:solidFill>
              </a:defRPr>
            </a:lvl7pPr>
            <a:lvl8pPr indent="-304800" lvl="7" marL="3657600">
              <a:spcBef>
                <a:spcPts val="0"/>
              </a:spcBef>
              <a:spcAft>
                <a:spcPts val="0"/>
              </a:spcAft>
              <a:buClr>
                <a:schemeClr val="dk1"/>
              </a:buClr>
              <a:buSzPts val="1200"/>
              <a:buFont typeface="Inter"/>
              <a:buChar char="○"/>
              <a:defRPr>
                <a:solidFill>
                  <a:schemeClr val="dk1"/>
                </a:solidFill>
              </a:defRPr>
            </a:lvl8pPr>
            <a:lvl9pPr indent="-304800" lvl="8" marL="4114800">
              <a:spcBef>
                <a:spcPts val="0"/>
              </a:spcBef>
              <a:spcAft>
                <a:spcPts val="0"/>
              </a:spcAft>
              <a:buClr>
                <a:schemeClr val="dk1"/>
              </a:buClr>
              <a:buSzPts val="1200"/>
              <a:buFont typeface="Inter"/>
              <a:buChar char="■"/>
              <a:defRPr>
                <a:solidFill>
                  <a:schemeClr val="dk1"/>
                </a:solidFill>
              </a:defRPr>
            </a:lvl9pPr>
          </a:lstStyle>
          <a:p/>
        </p:txBody>
      </p:sp>
      <p:sp>
        <p:nvSpPr>
          <p:cNvPr id="348" name="Google Shape;348;p29"/>
          <p:cNvSpPr txBox="1"/>
          <p:nvPr>
            <p:ph idx="16" type="body"/>
          </p:nvPr>
        </p:nvSpPr>
        <p:spPr>
          <a:xfrm>
            <a:off x="7002404" y="2535463"/>
            <a:ext cx="1719000" cy="597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49" name="Google Shape;349;p29"/>
          <p:cNvSpPr txBox="1"/>
          <p:nvPr>
            <p:ph idx="17"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SzPts val="600"/>
              <a:buFont typeface="Inter"/>
              <a:buNone/>
              <a:defRPr/>
            </a:lvl1pPr>
            <a:lvl2pPr lvl="1" algn="r">
              <a:spcBef>
                <a:spcPts val="0"/>
              </a:spcBef>
              <a:spcAft>
                <a:spcPts val="0"/>
              </a:spcAft>
              <a:buSzPts val="1400"/>
              <a:buFont typeface="Inter"/>
              <a:buNone/>
              <a:defRPr/>
            </a:lvl2pPr>
            <a:lvl3pPr lvl="2" algn="r">
              <a:spcBef>
                <a:spcPts val="0"/>
              </a:spcBef>
              <a:spcAft>
                <a:spcPts val="0"/>
              </a:spcAft>
              <a:buSzPts val="1400"/>
              <a:buFont typeface="Inter"/>
              <a:buNone/>
              <a:defRPr/>
            </a:lvl3pPr>
            <a:lvl4pPr lvl="3" algn="r">
              <a:spcBef>
                <a:spcPts val="0"/>
              </a:spcBef>
              <a:spcAft>
                <a:spcPts val="0"/>
              </a:spcAft>
              <a:buSzPts val="1400"/>
              <a:buFont typeface="Inter"/>
              <a:buNone/>
              <a:defRPr/>
            </a:lvl4pPr>
            <a:lvl5pPr lvl="4" algn="r">
              <a:spcBef>
                <a:spcPts val="0"/>
              </a:spcBef>
              <a:spcAft>
                <a:spcPts val="0"/>
              </a:spcAft>
              <a:buSzPts val="1400"/>
              <a:buFont typeface="Inter"/>
              <a:buNone/>
              <a:defRPr/>
            </a:lvl5pPr>
            <a:lvl6pPr lvl="5" algn="r">
              <a:spcBef>
                <a:spcPts val="0"/>
              </a:spcBef>
              <a:spcAft>
                <a:spcPts val="0"/>
              </a:spcAft>
              <a:buSzPts val="1400"/>
              <a:buFont typeface="Inter"/>
              <a:buNone/>
              <a:defRPr/>
            </a:lvl6pPr>
            <a:lvl7pPr lvl="6" algn="r">
              <a:spcBef>
                <a:spcPts val="0"/>
              </a:spcBef>
              <a:spcAft>
                <a:spcPts val="0"/>
              </a:spcAft>
              <a:buSzPts val="1400"/>
              <a:buFont typeface="Inter"/>
              <a:buNone/>
              <a:defRPr/>
            </a:lvl7pPr>
            <a:lvl8pPr lvl="7" algn="r">
              <a:spcBef>
                <a:spcPts val="0"/>
              </a:spcBef>
              <a:spcAft>
                <a:spcPts val="0"/>
              </a:spcAft>
              <a:buSzPts val="1400"/>
              <a:buFont typeface="Inter"/>
              <a:buNone/>
              <a:defRPr/>
            </a:lvl8pPr>
            <a:lvl9pPr lvl="8" algn="r">
              <a:spcBef>
                <a:spcPts val="0"/>
              </a:spcBef>
              <a:spcAft>
                <a:spcPts val="0"/>
              </a:spcAft>
              <a:buSzPts val="1400"/>
              <a:buFont typeface="Inter"/>
              <a:buNone/>
              <a:defRPr/>
            </a:lvl9pPr>
          </a:lstStyle>
          <a:p/>
        </p:txBody>
      </p:sp>
      <p:sp>
        <p:nvSpPr>
          <p:cNvPr id="350" name="Google Shape;350;p29"/>
          <p:cNvSpPr txBox="1"/>
          <p:nvPr>
            <p:ph idx="18"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SzPts val="600"/>
              <a:buFont typeface="Inter"/>
              <a:buNone/>
              <a:defRPr/>
            </a:lvl1pPr>
            <a:lvl2pPr lvl="1">
              <a:spcBef>
                <a:spcPts val="0"/>
              </a:spcBef>
              <a:spcAft>
                <a:spcPts val="0"/>
              </a:spcAft>
              <a:buSzPts val="1400"/>
              <a:buFont typeface="Inter"/>
              <a:buNone/>
              <a:defRPr/>
            </a:lvl2pPr>
            <a:lvl3pPr lvl="2">
              <a:spcBef>
                <a:spcPts val="0"/>
              </a:spcBef>
              <a:spcAft>
                <a:spcPts val="0"/>
              </a:spcAft>
              <a:buSzPts val="1400"/>
              <a:buFont typeface="Inter"/>
              <a:buNone/>
              <a:defRPr/>
            </a:lvl3pPr>
            <a:lvl4pPr lvl="3">
              <a:spcBef>
                <a:spcPts val="0"/>
              </a:spcBef>
              <a:spcAft>
                <a:spcPts val="0"/>
              </a:spcAft>
              <a:buSzPts val="1400"/>
              <a:buFont typeface="Inter"/>
              <a:buNone/>
              <a:defRPr/>
            </a:lvl4pPr>
            <a:lvl5pPr lvl="4">
              <a:spcBef>
                <a:spcPts val="0"/>
              </a:spcBef>
              <a:spcAft>
                <a:spcPts val="0"/>
              </a:spcAft>
              <a:buSzPts val="1400"/>
              <a:buFont typeface="Inter"/>
              <a:buNone/>
              <a:defRPr/>
            </a:lvl5pPr>
            <a:lvl6pPr lvl="5">
              <a:spcBef>
                <a:spcPts val="0"/>
              </a:spcBef>
              <a:spcAft>
                <a:spcPts val="0"/>
              </a:spcAft>
              <a:buSzPts val="1400"/>
              <a:buFont typeface="Inter"/>
              <a:buNone/>
              <a:defRPr/>
            </a:lvl6pPr>
            <a:lvl7pPr lvl="6">
              <a:spcBef>
                <a:spcPts val="0"/>
              </a:spcBef>
              <a:spcAft>
                <a:spcPts val="0"/>
              </a:spcAft>
              <a:buSzPts val="1400"/>
              <a:buFont typeface="Inter"/>
              <a:buNone/>
              <a:defRPr/>
            </a:lvl7pPr>
            <a:lvl8pPr lvl="7">
              <a:spcBef>
                <a:spcPts val="0"/>
              </a:spcBef>
              <a:spcAft>
                <a:spcPts val="0"/>
              </a:spcAft>
              <a:buSzPts val="1400"/>
              <a:buFont typeface="Inter"/>
              <a:buNone/>
              <a:defRPr/>
            </a:lvl8pPr>
            <a:lvl9pPr lvl="8">
              <a:spcBef>
                <a:spcPts val="0"/>
              </a:spcBef>
              <a:spcAft>
                <a:spcPts val="0"/>
              </a:spcAft>
              <a:buSzPts val="1400"/>
              <a:buFont typeface="Inter"/>
              <a:buNone/>
              <a:defRPr/>
            </a:lvl9pPr>
          </a:lstStyle>
          <a:p/>
        </p:txBody>
      </p:sp>
      <p:sp>
        <p:nvSpPr>
          <p:cNvPr id="351" name="Google Shape;351;p29"/>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52" name="Google Shape;352;p29"/>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p:cSld name="CUSTOM_5">
    <p:bg>
      <p:bgPr>
        <a:solidFill>
          <a:schemeClr val="dk2"/>
        </a:solidFill>
      </p:bgPr>
    </p:bg>
    <p:spTree>
      <p:nvGrpSpPr>
        <p:cNvPr id="353" name="Shape 353"/>
        <p:cNvGrpSpPr/>
        <p:nvPr/>
      </p:nvGrpSpPr>
      <p:grpSpPr>
        <a:xfrm>
          <a:off x="0" y="0"/>
          <a:ext cx="0" cy="0"/>
          <a:chOff x="0" y="0"/>
          <a:chExt cx="0" cy="0"/>
        </a:xfrm>
      </p:grpSpPr>
      <p:sp>
        <p:nvSpPr>
          <p:cNvPr id="354" name="Google Shape;354;p30"/>
          <p:cNvSpPr txBox="1"/>
          <p:nvPr>
            <p:ph type="title"/>
          </p:nvPr>
        </p:nvSpPr>
        <p:spPr>
          <a:xfrm>
            <a:off x="228600" y="457200"/>
            <a:ext cx="86868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1"/>
                </a:solidFill>
                <a:latin typeface="Afacad Flux SemiBold"/>
                <a:ea typeface="Afacad Flux SemiBold"/>
                <a:cs typeface="Afacad Flux SemiBold"/>
                <a:sym typeface="Afacad Flux SemiBold"/>
              </a:defRPr>
            </a:lvl9pPr>
          </a:lstStyle>
          <a:p/>
        </p:txBody>
      </p:sp>
      <p:sp>
        <p:nvSpPr>
          <p:cNvPr id="355" name="Google Shape;355;p30"/>
          <p:cNvSpPr txBox="1"/>
          <p:nvPr>
            <p:ph idx="1" type="subTitle"/>
          </p:nvPr>
        </p:nvSpPr>
        <p:spPr>
          <a:xfrm>
            <a:off x="228600" y="2351075"/>
            <a:ext cx="798000" cy="673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9pPr>
          </a:lstStyle>
          <a:p/>
        </p:txBody>
      </p:sp>
      <p:sp>
        <p:nvSpPr>
          <p:cNvPr id="356" name="Google Shape;356;p30"/>
          <p:cNvSpPr txBox="1"/>
          <p:nvPr>
            <p:ph idx="2" type="subTitle"/>
          </p:nvPr>
        </p:nvSpPr>
        <p:spPr>
          <a:xfrm>
            <a:off x="2423700" y="1604175"/>
            <a:ext cx="798000" cy="673200"/>
          </a:xfrm>
          <a:prstGeom prst="rect">
            <a:avLst/>
          </a:prstGeom>
        </p:spPr>
        <p:txBody>
          <a:bodyPr anchorCtr="0" anchor="t" bIns="0" lIns="0" spcFirstLastPara="1" rIns="0" wrap="square" tIns="0">
            <a:noAutofit/>
          </a:bodyPr>
          <a:lstStyle>
            <a:lvl1pPr lvl="0" algn="l">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9pPr>
          </a:lstStyle>
          <a:p/>
        </p:txBody>
      </p:sp>
      <p:sp>
        <p:nvSpPr>
          <p:cNvPr id="357" name="Google Shape;357;p30"/>
          <p:cNvSpPr txBox="1"/>
          <p:nvPr>
            <p:ph idx="3" type="subTitle"/>
          </p:nvPr>
        </p:nvSpPr>
        <p:spPr>
          <a:xfrm>
            <a:off x="4618875" y="930975"/>
            <a:ext cx="798000" cy="673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1pPr>
            <a:lvl2pPr lvl="1">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2pPr>
            <a:lvl3pPr lvl="2">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3pPr>
            <a:lvl4pPr lvl="3">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4pPr>
            <a:lvl5pPr lvl="4">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5pPr>
            <a:lvl6pPr lvl="5">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6pPr>
            <a:lvl7pPr lvl="6">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7pPr>
            <a:lvl8pPr lvl="7">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8pPr>
            <a:lvl9pPr lvl="8">
              <a:spcBef>
                <a:spcPts val="0"/>
              </a:spcBef>
              <a:spcAft>
                <a:spcPts val="0"/>
              </a:spcAft>
              <a:buClr>
                <a:schemeClr val="accent1"/>
              </a:buClr>
              <a:buSzPts val="4800"/>
              <a:buFont typeface="Afacad Flux"/>
              <a:buNone/>
              <a:defRPr b="1" sz="4800">
                <a:solidFill>
                  <a:schemeClr val="accent1"/>
                </a:solidFill>
                <a:latin typeface="Afacad Flux"/>
                <a:ea typeface="Afacad Flux"/>
                <a:cs typeface="Afacad Flux"/>
                <a:sym typeface="Afacad Flux"/>
              </a:defRPr>
            </a:lvl9pPr>
          </a:lstStyle>
          <a:p/>
        </p:txBody>
      </p:sp>
      <p:sp>
        <p:nvSpPr>
          <p:cNvPr id="358" name="Google Shape;358;p30"/>
          <p:cNvSpPr txBox="1"/>
          <p:nvPr>
            <p:ph idx="4" type="subTitle"/>
          </p:nvPr>
        </p:nvSpPr>
        <p:spPr>
          <a:xfrm>
            <a:off x="6969925" y="602650"/>
            <a:ext cx="798000" cy="6732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4800"/>
              <a:buFont typeface="Afacad Flux"/>
              <a:buNone/>
              <a:defRPr b="1" sz="4800">
                <a:latin typeface="Afacad Flux"/>
                <a:ea typeface="Afacad Flux"/>
                <a:cs typeface="Afacad Flux"/>
                <a:sym typeface="Afacad Flux"/>
              </a:defRPr>
            </a:lvl1pPr>
            <a:lvl2pPr lvl="1">
              <a:spcBef>
                <a:spcPts val="0"/>
              </a:spcBef>
              <a:spcAft>
                <a:spcPts val="0"/>
              </a:spcAft>
              <a:buClr>
                <a:schemeClr val="dk2"/>
              </a:buClr>
              <a:buSzPts val="4800"/>
              <a:buFont typeface="Afacad Flux"/>
              <a:buNone/>
              <a:defRPr b="1" sz="4800">
                <a:latin typeface="Afacad Flux"/>
                <a:ea typeface="Afacad Flux"/>
                <a:cs typeface="Afacad Flux"/>
                <a:sym typeface="Afacad Flux"/>
              </a:defRPr>
            </a:lvl2pPr>
            <a:lvl3pPr lvl="2">
              <a:spcBef>
                <a:spcPts val="0"/>
              </a:spcBef>
              <a:spcAft>
                <a:spcPts val="0"/>
              </a:spcAft>
              <a:buClr>
                <a:schemeClr val="dk2"/>
              </a:buClr>
              <a:buSzPts val="4800"/>
              <a:buFont typeface="Afacad Flux"/>
              <a:buNone/>
              <a:defRPr b="1" sz="4800">
                <a:latin typeface="Afacad Flux"/>
                <a:ea typeface="Afacad Flux"/>
                <a:cs typeface="Afacad Flux"/>
                <a:sym typeface="Afacad Flux"/>
              </a:defRPr>
            </a:lvl3pPr>
            <a:lvl4pPr lvl="3">
              <a:spcBef>
                <a:spcPts val="0"/>
              </a:spcBef>
              <a:spcAft>
                <a:spcPts val="0"/>
              </a:spcAft>
              <a:buClr>
                <a:schemeClr val="dk2"/>
              </a:buClr>
              <a:buSzPts val="4800"/>
              <a:buFont typeface="Afacad Flux"/>
              <a:buNone/>
              <a:defRPr b="1" sz="4800">
                <a:latin typeface="Afacad Flux"/>
                <a:ea typeface="Afacad Flux"/>
                <a:cs typeface="Afacad Flux"/>
                <a:sym typeface="Afacad Flux"/>
              </a:defRPr>
            </a:lvl4pPr>
            <a:lvl5pPr lvl="4">
              <a:spcBef>
                <a:spcPts val="0"/>
              </a:spcBef>
              <a:spcAft>
                <a:spcPts val="0"/>
              </a:spcAft>
              <a:buClr>
                <a:schemeClr val="dk2"/>
              </a:buClr>
              <a:buSzPts val="4800"/>
              <a:buFont typeface="Afacad Flux"/>
              <a:buNone/>
              <a:defRPr b="1" sz="4800">
                <a:latin typeface="Afacad Flux"/>
                <a:ea typeface="Afacad Flux"/>
                <a:cs typeface="Afacad Flux"/>
                <a:sym typeface="Afacad Flux"/>
              </a:defRPr>
            </a:lvl5pPr>
            <a:lvl6pPr lvl="5">
              <a:spcBef>
                <a:spcPts val="0"/>
              </a:spcBef>
              <a:spcAft>
                <a:spcPts val="0"/>
              </a:spcAft>
              <a:buClr>
                <a:schemeClr val="dk2"/>
              </a:buClr>
              <a:buSzPts val="4800"/>
              <a:buFont typeface="Afacad Flux"/>
              <a:buNone/>
              <a:defRPr b="1" sz="4800">
                <a:latin typeface="Afacad Flux"/>
                <a:ea typeface="Afacad Flux"/>
                <a:cs typeface="Afacad Flux"/>
                <a:sym typeface="Afacad Flux"/>
              </a:defRPr>
            </a:lvl6pPr>
            <a:lvl7pPr lvl="6">
              <a:spcBef>
                <a:spcPts val="0"/>
              </a:spcBef>
              <a:spcAft>
                <a:spcPts val="0"/>
              </a:spcAft>
              <a:buClr>
                <a:schemeClr val="dk2"/>
              </a:buClr>
              <a:buSzPts val="4800"/>
              <a:buFont typeface="Afacad Flux"/>
              <a:buNone/>
              <a:defRPr b="1" sz="4800">
                <a:latin typeface="Afacad Flux"/>
                <a:ea typeface="Afacad Flux"/>
                <a:cs typeface="Afacad Flux"/>
                <a:sym typeface="Afacad Flux"/>
              </a:defRPr>
            </a:lvl7pPr>
            <a:lvl8pPr lvl="7">
              <a:spcBef>
                <a:spcPts val="0"/>
              </a:spcBef>
              <a:spcAft>
                <a:spcPts val="0"/>
              </a:spcAft>
              <a:buClr>
                <a:schemeClr val="dk2"/>
              </a:buClr>
              <a:buSzPts val="4800"/>
              <a:buFont typeface="Afacad Flux"/>
              <a:buNone/>
              <a:defRPr b="1" sz="4800">
                <a:latin typeface="Afacad Flux"/>
                <a:ea typeface="Afacad Flux"/>
                <a:cs typeface="Afacad Flux"/>
                <a:sym typeface="Afacad Flux"/>
              </a:defRPr>
            </a:lvl8pPr>
            <a:lvl9pPr lvl="8">
              <a:spcBef>
                <a:spcPts val="0"/>
              </a:spcBef>
              <a:spcAft>
                <a:spcPts val="0"/>
              </a:spcAft>
              <a:buClr>
                <a:schemeClr val="dk2"/>
              </a:buClr>
              <a:buSzPts val="4800"/>
              <a:buFont typeface="Afacad Flux"/>
              <a:buNone/>
              <a:defRPr b="1" sz="4800">
                <a:latin typeface="Afacad Flux"/>
                <a:ea typeface="Afacad Flux"/>
                <a:cs typeface="Afacad Flux"/>
                <a:sym typeface="Afacad Flux"/>
              </a:defRPr>
            </a:lvl9pPr>
          </a:lstStyle>
          <a:p/>
        </p:txBody>
      </p:sp>
      <p:sp>
        <p:nvSpPr>
          <p:cNvPr id="359" name="Google Shape;359;p30"/>
          <p:cNvSpPr txBox="1"/>
          <p:nvPr>
            <p:ph idx="5" type="subTitle"/>
          </p:nvPr>
        </p:nvSpPr>
        <p:spPr>
          <a:xfrm>
            <a:off x="228600" y="3031713"/>
            <a:ext cx="1519200" cy="17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360" name="Google Shape;360;p30"/>
          <p:cNvSpPr txBox="1"/>
          <p:nvPr>
            <p:ph idx="6" type="subTitle"/>
          </p:nvPr>
        </p:nvSpPr>
        <p:spPr>
          <a:xfrm>
            <a:off x="2423700" y="2277363"/>
            <a:ext cx="1519200" cy="17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361" name="Google Shape;361;p30"/>
          <p:cNvSpPr txBox="1"/>
          <p:nvPr>
            <p:ph idx="7" type="subTitle"/>
          </p:nvPr>
        </p:nvSpPr>
        <p:spPr>
          <a:xfrm>
            <a:off x="4618950" y="1604163"/>
            <a:ext cx="1519200" cy="17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200"/>
              <a:buNone/>
              <a:defRPr sz="1200">
                <a:solidFill>
                  <a:schemeClr val="accent1"/>
                </a:solidFill>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362" name="Google Shape;362;p30"/>
          <p:cNvSpPr txBox="1"/>
          <p:nvPr>
            <p:ph idx="8" type="subTitle"/>
          </p:nvPr>
        </p:nvSpPr>
        <p:spPr>
          <a:xfrm>
            <a:off x="6969925" y="1303838"/>
            <a:ext cx="1519200" cy="1782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200"/>
              <a:buNone/>
              <a:defRPr sz="1200"/>
            </a:lvl1pPr>
            <a:lvl2pPr lvl="1">
              <a:spcBef>
                <a:spcPts val="0"/>
              </a:spcBef>
              <a:spcAft>
                <a:spcPts val="0"/>
              </a:spcAft>
              <a:buClr>
                <a:schemeClr val="dk2"/>
              </a:buClr>
              <a:buSzPts val="1400"/>
              <a:buNone/>
              <a:defRPr/>
            </a:lvl2pPr>
            <a:lvl3pPr lvl="2">
              <a:spcBef>
                <a:spcPts val="0"/>
              </a:spcBef>
              <a:spcAft>
                <a:spcPts val="0"/>
              </a:spcAft>
              <a:buClr>
                <a:schemeClr val="dk2"/>
              </a:buClr>
              <a:buSzPts val="1400"/>
              <a:buNone/>
              <a:defRPr/>
            </a:lvl3pPr>
            <a:lvl4pPr lvl="3">
              <a:spcBef>
                <a:spcPts val="0"/>
              </a:spcBef>
              <a:spcAft>
                <a:spcPts val="0"/>
              </a:spcAft>
              <a:buClr>
                <a:schemeClr val="dk2"/>
              </a:buClr>
              <a:buSzPts val="1400"/>
              <a:buNone/>
              <a:defRPr/>
            </a:lvl4pPr>
            <a:lvl5pPr lvl="4">
              <a:spcBef>
                <a:spcPts val="0"/>
              </a:spcBef>
              <a:spcAft>
                <a:spcPts val="0"/>
              </a:spcAft>
              <a:buClr>
                <a:schemeClr val="dk2"/>
              </a:buClr>
              <a:buSzPts val="1400"/>
              <a:buNone/>
              <a:defRPr/>
            </a:lvl5pPr>
            <a:lvl6pPr lvl="5">
              <a:spcBef>
                <a:spcPts val="0"/>
              </a:spcBef>
              <a:spcAft>
                <a:spcPts val="0"/>
              </a:spcAft>
              <a:buClr>
                <a:schemeClr val="dk2"/>
              </a:buClr>
              <a:buSzPts val="1400"/>
              <a:buNone/>
              <a:defRPr/>
            </a:lvl6pPr>
            <a:lvl7pPr lvl="6">
              <a:spcBef>
                <a:spcPts val="0"/>
              </a:spcBef>
              <a:spcAft>
                <a:spcPts val="0"/>
              </a:spcAft>
              <a:buClr>
                <a:schemeClr val="dk2"/>
              </a:buClr>
              <a:buSzPts val="1400"/>
              <a:buNone/>
              <a:defRPr/>
            </a:lvl7pPr>
            <a:lvl8pPr lvl="7">
              <a:spcBef>
                <a:spcPts val="0"/>
              </a:spcBef>
              <a:spcAft>
                <a:spcPts val="0"/>
              </a:spcAft>
              <a:buClr>
                <a:schemeClr val="dk2"/>
              </a:buClr>
              <a:buSzPts val="1400"/>
              <a:buNone/>
              <a:defRPr/>
            </a:lvl8pPr>
            <a:lvl9pPr lvl="8">
              <a:spcBef>
                <a:spcPts val="0"/>
              </a:spcBef>
              <a:spcAft>
                <a:spcPts val="0"/>
              </a:spcAft>
              <a:buClr>
                <a:schemeClr val="dk2"/>
              </a:buClr>
              <a:buSzPts val="1400"/>
              <a:buNone/>
              <a:defRPr/>
            </a:lvl9pPr>
          </a:lstStyle>
          <a:p/>
        </p:txBody>
      </p:sp>
      <p:sp>
        <p:nvSpPr>
          <p:cNvPr id="363" name="Google Shape;363;p30"/>
          <p:cNvSpPr/>
          <p:nvPr>
            <p:ph idx="9" type="pic"/>
          </p:nvPr>
        </p:nvSpPr>
        <p:spPr>
          <a:xfrm>
            <a:off x="6814050" y="2222500"/>
            <a:ext cx="2101200" cy="2190600"/>
          </a:xfrm>
          <a:prstGeom prst="roundRect">
            <a:avLst>
              <a:gd fmla="val 10856" name="adj"/>
            </a:avLst>
          </a:prstGeom>
          <a:noFill/>
          <a:ln>
            <a:noFill/>
          </a:ln>
        </p:spPr>
      </p:sp>
      <p:sp>
        <p:nvSpPr>
          <p:cNvPr id="364" name="Google Shape;364;p30"/>
          <p:cNvSpPr txBox="1"/>
          <p:nvPr>
            <p:ph idx="13" type="subTitle"/>
          </p:nvPr>
        </p:nvSpPr>
        <p:spPr>
          <a:xfrm>
            <a:off x="254625" y="4540875"/>
            <a:ext cx="874200" cy="142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30"/>
          <p:cNvSpPr txBox="1"/>
          <p:nvPr>
            <p:ph idx="14" type="subTitle"/>
          </p:nvPr>
        </p:nvSpPr>
        <p:spPr>
          <a:xfrm>
            <a:off x="2423700" y="4540875"/>
            <a:ext cx="910500" cy="142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30"/>
          <p:cNvSpPr txBox="1"/>
          <p:nvPr>
            <p:ph idx="15" type="subTitle"/>
          </p:nvPr>
        </p:nvSpPr>
        <p:spPr>
          <a:xfrm>
            <a:off x="4618950" y="4540875"/>
            <a:ext cx="874200" cy="142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30"/>
          <p:cNvSpPr txBox="1"/>
          <p:nvPr>
            <p:ph idx="16" type="subTitle"/>
          </p:nvPr>
        </p:nvSpPr>
        <p:spPr>
          <a:xfrm>
            <a:off x="6814050" y="4540875"/>
            <a:ext cx="874200" cy="142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None/>
              <a:defRPr sz="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30"/>
          <p:cNvSpPr txBox="1"/>
          <p:nvPr>
            <p:ph idx="17" type="body"/>
          </p:nvPr>
        </p:nvSpPr>
        <p:spPr>
          <a:xfrm>
            <a:off x="345600" y="3503675"/>
            <a:ext cx="1857000" cy="752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69" name="Google Shape;369;p30"/>
          <p:cNvSpPr txBox="1"/>
          <p:nvPr>
            <p:ph idx="18" type="body"/>
          </p:nvPr>
        </p:nvSpPr>
        <p:spPr>
          <a:xfrm>
            <a:off x="2545800" y="3503675"/>
            <a:ext cx="1857000" cy="752100"/>
          </a:xfrm>
          <a:prstGeom prst="rect">
            <a:avLst/>
          </a:prstGeom>
        </p:spPr>
        <p:txBody>
          <a:bodyPr anchorCtr="0" anchor="b" bIns="0" lIns="0" spcFirstLastPara="1" rIns="9142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70" name="Google Shape;370;p30"/>
          <p:cNvSpPr txBox="1"/>
          <p:nvPr>
            <p:ph idx="19" type="body"/>
          </p:nvPr>
        </p:nvSpPr>
        <p:spPr>
          <a:xfrm>
            <a:off x="4740975" y="3503675"/>
            <a:ext cx="1857000" cy="7521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71" name="Google Shape;371;p30"/>
          <p:cNvSpPr txBox="1"/>
          <p:nvPr>
            <p:ph idx="20"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1"/>
              </a:buClr>
              <a:buSzPts val="600"/>
              <a:buFont typeface="Inter"/>
              <a:buNone/>
              <a:defRPr>
                <a:solidFill>
                  <a:schemeClr val="dk1"/>
                </a:solidFill>
              </a:defRPr>
            </a:lvl1pPr>
            <a:lvl2pPr lvl="1" algn="r">
              <a:spcBef>
                <a:spcPts val="0"/>
              </a:spcBef>
              <a:spcAft>
                <a:spcPts val="0"/>
              </a:spcAft>
              <a:buClr>
                <a:schemeClr val="dk1"/>
              </a:buClr>
              <a:buSzPts val="1400"/>
              <a:buFont typeface="Inter"/>
              <a:buNone/>
              <a:defRPr>
                <a:solidFill>
                  <a:schemeClr val="dk1"/>
                </a:solidFill>
              </a:defRPr>
            </a:lvl2pPr>
            <a:lvl3pPr lvl="2" algn="r">
              <a:spcBef>
                <a:spcPts val="0"/>
              </a:spcBef>
              <a:spcAft>
                <a:spcPts val="0"/>
              </a:spcAft>
              <a:buClr>
                <a:schemeClr val="dk1"/>
              </a:buClr>
              <a:buSzPts val="1400"/>
              <a:buFont typeface="Inter"/>
              <a:buNone/>
              <a:defRPr>
                <a:solidFill>
                  <a:schemeClr val="dk1"/>
                </a:solidFill>
              </a:defRPr>
            </a:lvl3pPr>
            <a:lvl4pPr lvl="3" algn="r">
              <a:spcBef>
                <a:spcPts val="0"/>
              </a:spcBef>
              <a:spcAft>
                <a:spcPts val="0"/>
              </a:spcAft>
              <a:buClr>
                <a:schemeClr val="dk1"/>
              </a:buClr>
              <a:buSzPts val="1400"/>
              <a:buFont typeface="Inter"/>
              <a:buNone/>
              <a:defRPr>
                <a:solidFill>
                  <a:schemeClr val="dk1"/>
                </a:solidFill>
              </a:defRPr>
            </a:lvl4pPr>
            <a:lvl5pPr lvl="4" algn="r">
              <a:spcBef>
                <a:spcPts val="0"/>
              </a:spcBef>
              <a:spcAft>
                <a:spcPts val="0"/>
              </a:spcAft>
              <a:buClr>
                <a:schemeClr val="dk1"/>
              </a:buClr>
              <a:buSzPts val="1400"/>
              <a:buFont typeface="Inter"/>
              <a:buNone/>
              <a:defRPr>
                <a:solidFill>
                  <a:schemeClr val="dk1"/>
                </a:solidFill>
              </a:defRPr>
            </a:lvl5pPr>
            <a:lvl6pPr lvl="5" algn="r">
              <a:spcBef>
                <a:spcPts val="0"/>
              </a:spcBef>
              <a:spcAft>
                <a:spcPts val="0"/>
              </a:spcAft>
              <a:buClr>
                <a:schemeClr val="dk1"/>
              </a:buClr>
              <a:buSzPts val="1400"/>
              <a:buFont typeface="Inter"/>
              <a:buNone/>
              <a:defRPr>
                <a:solidFill>
                  <a:schemeClr val="dk1"/>
                </a:solidFill>
              </a:defRPr>
            </a:lvl6pPr>
            <a:lvl7pPr lvl="6" algn="r">
              <a:spcBef>
                <a:spcPts val="0"/>
              </a:spcBef>
              <a:spcAft>
                <a:spcPts val="0"/>
              </a:spcAft>
              <a:buClr>
                <a:schemeClr val="dk1"/>
              </a:buClr>
              <a:buSzPts val="1400"/>
              <a:buFont typeface="Inter"/>
              <a:buNone/>
              <a:defRPr>
                <a:solidFill>
                  <a:schemeClr val="dk1"/>
                </a:solidFill>
              </a:defRPr>
            </a:lvl7pPr>
            <a:lvl8pPr lvl="7" algn="r">
              <a:spcBef>
                <a:spcPts val="0"/>
              </a:spcBef>
              <a:spcAft>
                <a:spcPts val="0"/>
              </a:spcAft>
              <a:buClr>
                <a:schemeClr val="dk1"/>
              </a:buClr>
              <a:buSzPts val="1400"/>
              <a:buFont typeface="Inter"/>
              <a:buNone/>
              <a:defRPr>
                <a:solidFill>
                  <a:schemeClr val="dk1"/>
                </a:solidFill>
              </a:defRPr>
            </a:lvl8pPr>
            <a:lvl9pPr lvl="8" algn="r">
              <a:spcBef>
                <a:spcPts val="0"/>
              </a:spcBef>
              <a:spcAft>
                <a:spcPts val="0"/>
              </a:spcAft>
              <a:buClr>
                <a:schemeClr val="dk1"/>
              </a:buClr>
              <a:buSzPts val="1400"/>
              <a:buFont typeface="Inter"/>
              <a:buNone/>
              <a:defRPr>
                <a:solidFill>
                  <a:schemeClr val="dk1"/>
                </a:solidFill>
              </a:defRPr>
            </a:lvl9pPr>
          </a:lstStyle>
          <a:p/>
        </p:txBody>
      </p:sp>
      <p:sp>
        <p:nvSpPr>
          <p:cNvPr id="372" name="Google Shape;372;p30"/>
          <p:cNvSpPr txBox="1"/>
          <p:nvPr>
            <p:ph idx="21"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600"/>
              <a:buFont typeface="Inter"/>
              <a:buNone/>
              <a:defRPr>
                <a:solidFill>
                  <a:schemeClr val="dk1"/>
                </a:solidFill>
              </a:defRPr>
            </a:lvl1pPr>
            <a:lvl2pPr lvl="1">
              <a:spcBef>
                <a:spcPts val="0"/>
              </a:spcBef>
              <a:spcAft>
                <a:spcPts val="0"/>
              </a:spcAft>
              <a:buClr>
                <a:schemeClr val="dk1"/>
              </a:buClr>
              <a:buSzPts val="1400"/>
              <a:buFont typeface="Inter"/>
              <a:buNone/>
              <a:defRPr>
                <a:solidFill>
                  <a:schemeClr val="dk1"/>
                </a:solidFill>
              </a:defRPr>
            </a:lvl2pPr>
            <a:lvl3pPr lvl="2">
              <a:spcBef>
                <a:spcPts val="0"/>
              </a:spcBef>
              <a:spcAft>
                <a:spcPts val="0"/>
              </a:spcAft>
              <a:buClr>
                <a:schemeClr val="dk1"/>
              </a:buClr>
              <a:buSzPts val="1400"/>
              <a:buFont typeface="Inter"/>
              <a:buNone/>
              <a:defRPr>
                <a:solidFill>
                  <a:schemeClr val="dk1"/>
                </a:solidFill>
              </a:defRPr>
            </a:lvl3pPr>
            <a:lvl4pPr lvl="3">
              <a:spcBef>
                <a:spcPts val="0"/>
              </a:spcBef>
              <a:spcAft>
                <a:spcPts val="0"/>
              </a:spcAft>
              <a:buClr>
                <a:schemeClr val="dk1"/>
              </a:buClr>
              <a:buSzPts val="1400"/>
              <a:buFont typeface="Inter"/>
              <a:buNone/>
              <a:defRPr>
                <a:solidFill>
                  <a:schemeClr val="dk1"/>
                </a:solidFill>
              </a:defRPr>
            </a:lvl4pPr>
            <a:lvl5pPr lvl="4">
              <a:spcBef>
                <a:spcPts val="0"/>
              </a:spcBef>
              <a:spcAft>
                <a:spcPts val="0"/>
              </a:spcAft>
              <a:buClr>
                <a:schemeClr val="dk1"/>
              </a:buClr>
              <a:buSzPts val="1400"/>
              <a:buFont typeface="Inter"/>
              <a:buNone/>
              <a:defRPr>
                <a:solidFill>
                  <a:schemeClr val="dk1"/>
                </a:solidFill>
              </a:defRPr>
            </a:lvl5pPr>
            <a:lvl6pPr lvl="5">
              <a:spcBef>
                <a:spcPts val="0"/>
              </a:spcBef>
              <a:spcAft>
                <a:spcPts val="0"/>
              </a:spcAft>
              <a:buClr>
                <a:schemeClr val="dk1"/>
              </a:buClr>
              <a:buSzPts val="1400"/>
              <a:buFont typeface="Inter"/>
              <a:buNone/>
              <a:defRPr>
                <a:solidFill>
                  <a:schemeClr val="dk1"/>
                </a:solidFill>
              </a:defRPr>
            </a:lvl6pPr>
            <a:lvl7pPr lvl="6">
              <a:spcBef>
                <a:spcPts val="0"/>
              </a:spcBef>
              <a:spcAft>
                <a:spcPts val="0"/>
              </a:spcAft>
              <a:buClr>
                <a:schemeClr val="dk1"/>
              </a:buClr>
              <a:buSzPts val="1400"/>
              <a:buFont typeface="Inter"/>
              <a:buNone/>
              <a:defRPr>
                <a:solidFill>
                  <a:schemeClr val="dk1"/>
                </a:solidFill>
              </a:defRPr>
            </a:lvl7pPr>
            <a:lvl8pPr lvl="7">
              <a:spcBef>
                <a:spcPts val="0"/>
              </a:spcBef>
              <a:spcAft>
                <a:spcPts val="0"/>
              </a:spcAft>
              <a:buClr>
                <a:schemeClr val="dk1"/>
              </a:buClr>
              <a:buSzPts val="1400"/>
              <a:buFont typeface="Inter"/>
              <a:buNone/>
              <a:defRPr>
                <a:solidFill>
                  <a:schemeClr val="dk1"/>
                </a:solidFill>
              </a:defRPr>
            </a:lvl8pPr>
            <a:lvl9pPr lvl="8">
              <a:spcBef>
                <a:spcPts val="0"/>
              </a:spcBef>
              <a:spcAft>
                <a:spcPts val="0"/>
              </a:spcAft>
              <a:buClr>
                <a:schemeClr val="dk1"/>
              </a:buClr>
              <a:buSzPts val="1400"/>
              <a:buFont typeface="Inter"/>
              <a:buNone/>
              <a:defRPr>
                <a:solidFill>
                  <a:schemeClr val="dk1"/>
                </a:solidFill>
              </a:defRPr>
            </a:lvl9pPr>
          </a:lstStyle>
          <a:p/>
        </p:txBody>
      </p:sp>
      <p:sp>
        <p:nvSpPr>
          <p:cNvPr id="373" name="Google Shape;373;p30"/>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74" name="Google Shape;374;p30"/>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ALT 1">
  <p:cSld name="CUSTOM_6">
    <p:bg>
      <p:bgPr>
        <a:solidFill>
          <a:schemeClr val="lt2"/>
        </a:solidFill>
      </p:bgPr>
    </p:bg>
    <p:spTree>
      <p:nvGrpSpPr>
        <p:cNvPr id="375" name="Shape 375"/>
        <p:cNvGrpSpPr/>
        <p:nvPr/>
      </p:nvGrpSpPr>
      <p:grpSpPr>
        <a:xfrm>
          <a:off x="0" y="0"/>
          <a:ext cx="0" cy="0"/>
          <a:chOff x="0" y="0"/>
          <a:chExt cx="0" cy="0"/>
        </a:xfrm>
      </p:grpSpPr>
      <p:sp>
        <p:nvSpPr>
          <p:cNvPr id="376" name="Google Shape;376;p31"/>
          <p:cNvSpPr txBox="1"/>
          <p:nvPr>
            <p:ph type="title"/>
          </p:nvPr>
        </p:nvSpPr>
        <p:spPr>
          <a:xfrm>
            <a:off x="228600" y="457200"/>
            <a:ext cx="4296600" cy="673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p:txBody>
      </p:sp>
      <p:sp>
        <p:nvSpPr>
          <p:cNvPr id="377" name="Google Shape;377;p31"/>
          <p:cNvSpPr txBox="1"/>
          <p:nvPr>
            <p:ph idx="1" type="subTitle"/>
          </p:nvPr>
        </p:nvSpPr>
        <p:spPr>
          <a:xfrm>
            <a:off x="471750" y="2260200"/>
            <a:ext cx="1714500" cy="280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378" name="Google Shape;378;p31"/>
          <p:cNvSpPr txBox="1"/>
          <p:nvPr>
            <p:ph idx="2" type="subTitle"/>
          </p:nvPr>
        </p:nvSpPr>
        <p:spPr>
          <a:xfrm>
            <a:off x="2617350" y="2260200"/>
            <a:ext cx="1714500" cy="280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379" name="Google Shape;379;p31"/>
          <p:cNvSpPr txBox="1"/>
          <p:nvPr>
            <p:ph idx="3" type="subTitle"/>
          </p:nvPr>
        </p:nvSpPr>
        <p:spPr>
          <a:xfrm>
            <a:off x="4812300" y="2260200"/>
            <a:ext cx="1714500" cy="280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380" name="Google Shape;380;p31"/>
          <p:cNvSpPr txBox="1"/>
          <p:nvPr>
            <p:ph idx="4" type="subTitle"/>
          </p:nvPr>
        </p:nvSpPr>
        <p:spPr>
          <a:xfrm>
            <a:off x="7005300" y="2260200"/>
            <a:ext cx="1714500" cy="280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SzPts val="1400"/>
              <a:buFont typeface="Inter SemiBold"/>
              <a:buNone/>
              <a:defRPr>
                <a:latin typeface="Inter SemiBold"/>
                <a:ea typeface="Inter SemiBold"/>
                <a:cs typeface="Inter SemiBold"/>
                <a:sym typeface="Inter SemiBold"/>
              </a:defRPr>
            </a:lvl2pPr>
            <a:lvl3pPr lvl="2">
              <a:spcBef>
                <a:spcPts val="0"/>
              </a:spcBef>
              <a:spcAft>
                <a:spcPts val="0"/>
              </a:spcAft>
              <a:buSzPts val="1400"/>
              <a:buFont typeface="Inter SemiBold"/>
              <a:buNone/>
              <a:defRPr>
                <a:latin typeface="Inter SemiBold"/>
                <a:ea typeface="Inter SemiBold"/>
                <a:cs typeface="Inter SemiBold"/>
                <a:sym typeface="Inter SemiBold"/>
              </a:defRPr>
            </a:lvl3pPr>
            <a:lvl4pPr lvl="3">
              <a:spcBef>
                <a:spcPts val="0"/>
              </a:spcBef>
              <a:spcAft>
                <a:spcPts val="0"/>
              </a:spcAft>
              <a:buSzPts val="1400"/>
              <a:buFont typeface="Inter SemiBold"/>
              <a:buNone/>
              <a:defRPr>
                <a:latin typeface="Inter SemiBold"/>
                <a:ea typeface="Inter SemiBold"/>
                <a:cs typeface="Inter SemiBold"/>
                <a:sym typeface="Inter SemiBold"/>
              </a:defRPr>
            </a:lvl4pPr>
            <a:lvl5pPr lvl="4">
              <a:spcBef>
                <a:spcPts val="0"/>
              </a:spcBef>
              <a:spcAft>
                <a:spcPts val="0"/>
              </a:spcAft>
              <a:buSzPts val="1400"/>
              <a:buFont typeface="Inter SemiBold"/>
              <a:buNone/>
              <a:defRPr>
                <a:latin typeface="Inter SemiBold"/>
                <a:ea typeface="Inter SemiBold"/>
                <a:cs typeface="Inter SemiBold"/>
                <a:sym typeface="Inter SemiBold"/>
              </a:defRPr>
            </a:lvl5pPr>
            <a:lvl6pPr lvl="5">
              <a:spcBef>
                <a:spcPts val="0"/>
              </a:spcBef>
              <a:spcAft>
                <a:spcPts val="0"/>
              </a:spcAft>
              <a:buSzPts val="1400"/>
              <a:buFont typeface="Inter SemiBold"/>
              <a:buNone/>
              <a:defRPr>
                <a:latin typeface="Inter SemiBold"/>
                <a:ea typeface="Inter SemiBold"/>
                <a:cs typeface="Inter SemiBold"/>
                <a:sym typeface="Inter SemiBold"/>
              </a:defRPr>
            </a:lvl6pPr>
            <a:lvl7pPr lvl="6">
              <a:spcBef>
                <a:spcPts val="0"/>
              </a:spcBef>
              <a:spcAft>
                <a:spcPts val="0"/>
              </a:spcAft>
              <a:buSzPts val="1400"/>
              <a:buFont typeface="Inter SemiBold"/>
              <a:buNone/>
              <a:defRPr>
                <a:latin typeface="Inter SemiBold"/>
                <a:ea typeface="Inter SemiBold"/>
                <a:cs typeface="Inter SemiBold"/>
                <a:sym typeface="Inter SemiBold"/>
              </a:defRPr>
            </a:lvl7pPr>
            <a:lvl8pPr lvl="7">
              <a:spcBef>
                <a:spcPts val="0"/>
              </a:spcBef>
              <a:spcAft>
                <a:spcPts val="0"/>
              </a:spcAft>
              <a:buSzPts val="1400"/>
              <a:buFont typeface="Inter SemiBold"/>
              <a:buNone/>
              <a:defRPr>
                <a:latin typeface="Inter SemiBold"/>
                <a:ea typeface="Inter SemiBold"/>
                <a:cs typeface="Inter SemiBold"/>
                <a:sym typeface="Inter SemiBold"/>
              </a:defRPr>
            </a:lvl8pPr>
            <a:lvl9pPr lvl="8">
              <a:spcBef>
                <a:spcPts val="0"/>
              </a:spcBef>
              <a:spcAft>
                <a:spcPts val="0"/>
              </a:spcAft>
              <a:buSzPts val="1400"/>
              <a:buFont typeface="Inter SemiBold"/>
              <a:buNone/>
              <a:defRPr>
                <a:latin typeface="Inter SemiBold"/>
                <a:ea typeface="Inter SemiBold"/>
                <a:cs typeface="Inter SemiBold"/>
                <a:sym typeface="Inter SemiBold"/>
              </a:defRPr>
            </a:lvl9pPr>
          </a:lstStyle>
          <a:p/>
        </p:txBody>
      </p:sp>
      <p:sp>
        <p:nvSpPr>
          <p:cNvPr id="381" name="Google Shape;381;p31"/>
          <p:cNvSpPr txBox="1"/>
          <p:nvPr>
            <p:ph idx="5" type="body"/>
          </p:nvPr>
        </p:nvSpPr>
        <p:spPr>
          <a:xfrm>
            <a:off x="228525" y="2894650"/>
            <a:ext cx="2101200" cy="1374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2" name="Google Shape;382;p31"/>
          <p:cNvSpPr txBox="1"/>
          <p:nvPr>
            <p:ph idx="6" type="body"/>
          </p:nvPr>
        </p:nvSpPr>
        <p:spPr>
          <a:xfrm>
            <a:off x="2423850" y="2894650"/>
            <a:ext cx="2101200" cy="137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3" name="Google Shape;383;p31"/>
          <p:cNvSpPr txBox="1"/>
          <p:nvPr>
            <p:ph idx="7" type="body"/>
          </p:nvPr>
        </p:nvSpPr>
        <p:spPr>
          <a:xfrm>
            <a:off x="4619175" y="2894650"/>
            <a:ext cx="2101200" cy="1374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4" name="Google Shape;384;p31"/>
          <p:cNvSpPr txBox="1"/>
          <p:nvPr>
            <p:ph idx="8" type="body"/>
          </p:nvPr>
        </p:nvSpPr>
        <p:spPr>
          <a:xfrm>
            <a:off x="6875100" y="2894650"/>
            <a:ext cx="2101200" cy="1374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385" name="Google Shape;385;p31"/>
          <p:cNvSpPr txBox="1"/>
          <p:nvPr>
            <p:ph idx="9"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p:txBody>
      </p:sp>
      <p:sp>
        <p:nvSpPr>
          <p:cNvPr id="386" name="Google Shape;386;p31"/>
          <p:cNvSpPr txBox="1"/>
          <p:nvPr>
            <p:ph idx="13"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387" name="Google Shape;387;p31"/>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88" name="Google Shape;388;p31"/>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charts layout">
  <p:cSld name="CUSTOM_7">
    <p:bg>
      <p:bgPr>
        <a:solidFill>
          <a:schemeClr val="lt2"/>
        </a:solidFill>
      </p:bgPr>
    </p:bg>
    <p:spTree>
      <p:nvGrpSpPr>
        <p:cNvPr id="389" name="Shape 389"/>
        <p:cNvGrpSpPr/>
        <p:nvPr/>
      </p:nvGrpSpPr>
      <p:grpSpPr>
        <a:xfrm>
          <a:off x="0" y="0"/>
          <a:ext cx="0" cy="0"/>
          <a:chOff x="0" y="0"/>
          <a:chExt cx="0" cy="0"/>
        </a:xfrm>
      </p:grpSpPr>
      <p:sp>
        <p:nvSpPr>
          <p:cNvPr id="390" name="Google Shape;390;p32"/>
          <p:cNvSpPr txBox="1"/>
          <p:nvPr>
            <p:ph type="title"/>
          </p:nvPr>
        </p:nvSpPr>
        <p:spPr>
          <a:xfrm>
            <a:off x="228600" y="457200"/>
            <a:ext cx="4296600" cy="3747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1pPr>
            <a:lvl2pPr lvl="1">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2pPr>
            <a:lvl3pPr lvl="2">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3pPr>
            <a:lvl4pPr lvl="3">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4pPr>
            <a:lvl5pPr lvl="4">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5pPr>
            <a:lvl6pPr lvl="5">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6pPr>
            <a:lvl7pPr lvl="6">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7pPr>
            <a:lvl8pPr lvl="7">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8pPr>
            <a:lvl9pPr lvl="8">
              <a:lnSpc>
                <a:spcPct val="70000"/>
              </a:lnSpc>
              <a:spcBef>
                <a:spcPts val="0"/>
              </a:spcBef>
              <a:spcAft>
                <a:spcPts val="0"/>
              </a:spcAft>
              <a:buNone/>
              <a:defRPr b="0">
                <a:solidFill>
                  <a:schemeClr val="dk2"/>
                </a:solidFill>
                <a:latin typeface="Afacad Flux SemiBold"/>
                <a:ea typeface="Afacad Flux SemiBold"/>
                <a:cs typeface="Afacad Flux SemiBold"/>
                <a:sym typeface="Afacad Flux SemiBold"/>
              </a:defRPr>
            </a:lvl9pPr>
          </a:lstStyle>
          <a:p/>
        </p:txBody>
      </p:sp>
      <p:sp>
        <p:nvSpPr>
          <p:cNvPr id="391" name="Google Shape;391;p32"/>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p:txBody>
      </p:sp>
      <p:sp>
        <p:nvSpPr>
          <p:cNvPr id="392" name="Google Shape;392;p32"/>
          <p:cNvSpPr txBox="1"/>
          <p:nvPr>
            <p:ph idx="2"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393" name="Google Shape;393;p32"/>
          <p:cNvSpPr txBox="1"/>
          <p:nvPr>
            <p:ph idx="3" type="body"/>
          </p:nvPr>
        </p:nvSpPr>
        <p:spPr>
          <a:xfrm>
            <a:off x="246150" y="1070200"/>
            <a:ext cx="2177700" cy="1869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394" name="Google Shape;394;p32"/>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395" name="Google Shape;395;p32"/>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 chart">
  <p:cSld name="CUSTOM_8">
    <p:spTree>
      <p:nvGrpSpPr>
        <p:cNvPr id="396" name="Shape 396"/>
        <p:cNvGrpSpPr/>
        <p:nvPr/>
      </p:nvGrpSpPr>
      <p:grpSpPr>
        <a:xfrm>
          <a:off x="0" y="0"/>
          <a:ext cx="0" cy="0"/>
          <a:chOff x="0" y="0"/>
          <a:chExt cx="0" cy="0"/>
        </a:xfrm>
      </p:grpSpPr>
      <p:sp>
        <p:nvSpPr>
          <p:cNvPr id="397" name="Google Shape;397;p33"/>
          <p:cNvSpPr txBox="1"/>
          <p:nvPr>
            <p:ph type="title"/>
          </p:nvPr>
        </p:nvSpPr>
        <p:spPr>
          <a:xfrm>
            <a:off x="228600" y="457200"/>
            <a:ext cx="6482400" cy="6705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3200"/>
              <a:buFont typeface="Afacad Flux"/>
              <a:buNone/>
              <a:defRPr>
                <a:solidFill>
                  <a:schemeClr val="dk2"/>
                </a:solidFill>
              </a:defRPr>
            </a:lvl1pPr>
            <a:lvl2pPr lvl="1">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2pPr>
            <a:lvl3pPr lvl="2">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3pPr>
            <a:lvl4pPr lvl="3">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4pPr>
            <a:lvl5pPr lvl="4">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5pPr>
            <a:lvl6pPr lvl="5">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6pPr>
            <a:lvl7pPr lvl="6">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7pPr>
            <a:lvl8pPr lvl="7">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8pPr>
            <a:lvl9pPr lvl="8">
              <a:spcBef>
                <a:spcPts val="0"/>
              </a:spcBef>
              <a:spcAft>
                <a:spcPts val="0"/>
              </a:spcAft>
              <a:buClr>
                <a:schemeClr val="dk2"/>
              </a:buClr>
              <a:buSzPts val="3200"/>
              <a:buFont typeface="Afacad Flux"/>
              <a:buNone/>
              <a:defRPr>
                <a:solidFill>
                  <a:schemeClr val="dk2"/>
                </a:solidFill>
                <a:latin typeface="Afacad Flux"/>
                <a:ea typeface="Afacad Flux"/>
                <a:cs typeface="Afacad Flux"/>
                <a:sym typeface="Afacad Flux"/>
              </a:defRPr>
            </a:lvl9pPr>
          </a:lstStyle>
          <a:p/>
        </p:txBody>
      </p:sp>
      <p:sp>
        <p:nvSpPr>
          <p:cNvPr id="398" name="Google Shape;398;p33"/>
          <p:cNvSpPr/>
          <p:nvPr>
            <p:ph idx="2" type="pic"/>
          </p:nvPr>
        </p:nvSpPr>
        <p:spPr>
          <a:xfrm>
            <a:off x="313850" y="1801500"/>
            <a:ext cx="492300" cy="492300"/>
          </a:xfrm>
          <a:prstGeom prst="ellipse">
            <a:avLst/>
          </a:prstGeom>
          <a:noFill/>
          <a:ln cap="flat" cmpd="sng" w="9525">
            <a:solidFill>
              <a:schemeClr val="accent1"/>
            </a:solidFill>
            <a:prstDash val="solid"/>
            <a:round/>
            <a:headEnd len="sm" w="sm" type="none"/>
            <a:tailEnd len="sm" w="sm" type="none"/>
          </a:ln>
        </p:spPr>
      </p:sp>
      <p:sp>
        <p:nvSpPr>
          <p:cNvPr id="399" name="Google Shape;399;p33"/>
          <p:cNvSpPr/>
          <p:nvPr>
            <p:ph idx="3" type="pic"/>
          </p:nvPr>
        </p:nvSpPr>
        <p:spPr>
          <a:xfrm>
            <a:off x="313850" y="2674588"/>
            <a:ext cx="492300" cy="492300"/>
          </a:xfrm>
          <a:prstGeom prst="ellipse">
            <a:avLst/>
          </a:prstGeom>
          <a:noFill/>
          <a:ln cap="flat" cmpd="sng" w="9525">
            <a:solidFill>
              <a:schemeClr val="accent1"/>
            </a:solidFill>
            <a:prstDash val="solid"/>
            <a:round/>
            <a:headEnd len="sm" w="sm" type="none"/>
            <a:tailEnd len="sm" w="sm" type="none"/>
          </a:ln>
        </p:spPr>
      </p:sp>
      <p:sp>
        <p:nvSpPr>
          <p:cNvPr id="400" name="Google Shape;400;p33"/>
          <p:cNvSpPr/>
          <p:nvPr>
            <p:ph idx="4" type="pic"/>
          </p:nvPr>
        </p:nvSpPr>
        <p:spPr>
          <a:xfrm>
            <a:off x="313850" y="3412363"/>
            <a:ext cx="492300" cy="492300"/>
          </a:xfrm>
          <a:prstGeom prst="ellipse">
            <a:avLst/>
          </a:prstGeom>
          <a:noFill/>
          <a:ln cap="flat" cmpd="sng" w="9525">
            <a:solidFill>
              <a:schemeClr val="accent1"/>
            </a:solidFill>
            <a:prstDash val="solid"/>
            <a:round/>
            <a:headEnd len="sm" w="sm" type="none"/>
            <a:tailEnd len="sm" w="sm" type="none"/>
          </a:ln>
        </p:spPr>
      </p:sp>
      <p:sp>
        <p:nvSpPr>
          <p:cNvPr id="401" name="Google Shape;401;p33"/>
          <p:cNvSpPr/>
          <p:nvPr>
            <p:ph idx="5" type="pic"/>
          </p:nvPr>
        </p:nvSpPr>
        <p:spPr>
          <a:xfrm>
            <a:off x="2499900" y="3412363"/>
            <a:ext cx="492300" cy="492300"/>
          </a:xfrm>
          <a:prstGeom prst="ellipse">
            <a:avLst/>
          </a:prstGeom>
          <a:noFill/>
          <a:ln cap="flat" cmpd="sng" w="9525">
            <a:solidFill>
              <a:schemeClr val="accent1"/>
            </a:solidFill>
            <a:prstDash val="solid"/>
            <a:round/>
            <a:headEnd len="sm" w="sm" type="none"/>
            <a:tailEnd len="sm" w="sm" type="none"/>
          </a:ln>
        </p:spPr>
      </p:sp>
      <p:sp>
        <p:nvSpPr>
          <p:cNvPr id="402" name="Google Shape;402;p33"/>
          <p:cNvSpPr/>
          <p:nvPr>
            <p:ph idx="6" type="pic"/>
          </p:nvPr>
        </p:nvSpPr>
        <p:spPr>
          <a:xfrm>
            <a:off x="2499900" y="2674588"/>
            <a:ext cx="492300" cy="492300"/>
          </a:xfrm>
          <a:prstGeom prst="ellipse">
            <a:avLst/>
          </a:prstGeom>
          <a:noFill/>
          <a:ln cap="flat" cmpd="sng" w="9525">
            <a:solidFill>
              <a:schemeClr val="accent1"/>
            </a:solidFill>
            <a:prstDash val="solid"/>
            <a:round/>
            <a:headEnd len="sm" w="sm" type="none"/>
            <a:tailEnd len="sm" w="sm" type="none"/>
          </a:ln>
        </p:spPr>
      </p:sp>
      <p:sp>
        <p:nvSpPr>
          <p:cNvPr id="403" name="Google Shape;403;p33"/>
          <p:cNvSpPr/>
          <p:nvPr>
            <p:ph idx="7" type="pic"/>
          </p:nvPr>
        </p:nvSpPr>
        <p:spPr>
          <a:xfrm>
            <a:off x="4685950" y="2674588"/>
            <a:ext cx="492300" cy="492300"/>
          </a:xfrm>
          <a:prstGeom prst="ellipse">
            <a:avLst/>
          </a:prstGeom>
          <a:noFill/>
          <a:ln cap="flat" cmpd="sng" w="9525">
            <a:solidFill>
              <a:schemeClr val="accent1"/>
            </a:solidFill>
            <a:prstDash val="solid"/>
            <a:round/>
            <a:headEnd len="sm" w="sm" type="none"/>
            <a:tailEnd len="sm" w="sm" type="none"/>
          </a:ln>
        </p:spPr>
      </p:sp>
      <p:sp>
        <p:nvSpPr>
          <p:cNvPr id="404" name="Google Shape;404;p33"/>
          <p:cNvSpPr/>
          <p:nvPr>
            <p:ph idx="8" type="pic"/>
          </p:nvPr>
        </p:nvSpPr>
        <p:spPr>
          <a:xfrm>
            <a:off x="4685950" y="3412363"/>
            <a:ext cx="492300" cy="492300"/>
          </a:xfrm>
          <a:prstGeom prst="ellipse">
            <a:avLst/>
          </a:prstGeom>
          <a:noFill/>
          <a:ln cap="flat" cmpd="sng" w="9525">
            <a:solidFill>
              <a:schemeClr val="accent1"/>
            </a:solidFill>
            <a:prstDash val="solid"/>
            <a:round/>
            <a:headEnd len="sm" w="sm" type="none"/>
            <a:tailEnd len="sm" w="sm" type="none"/>
          </a:ln>
        </p:spPr>
      </p:sp>
      <p:sp>
        <p:nvSpPr>
          <p:cNvPr id="405" name="Google Shape;405;p33"/>
          <p:cNvSpPr/>
          <p:nvPr>
            <p:ph idx="9" type="pic"/>
          </p:nvPr>
        </p:nvSpPr>
        <p:spPr>
          <a:xfrm>
            <a:off x="4685950" y="4150138"/>
            <a:ext cx="492300" cy="492300"/>
          </a:xfrm>
          <a:prstGeom prst="ellipse">
            <a:avLst/>
          </a:prstGeom>
          <a:noFill/>
          <a:ln cap="flat" cmpd="sng" w="9525">
            <a:solidFill>
              <a:schemeClr val="accent1"/>
            </a:solidFill>
            <a:prstDash val="solid"/>
            <a:round/>
            <a:headEnd len="sm" w="sm" type="none"/>
            <a:tailEnd len="sm" w="sm" type="none"/>
          </a:ln>
        </p:spPr>
      </p:sp>
      <p:sp>
        <p:nvSpPr>
          <p:cNvPr id="406" name="Google Shape;406;p33"/>
          <p:cNvSpPr/>
          <p:nvPr>
            <p:ph idx="13" type="pic"/>
          </p:nvPr>
        </p:nvSpPr>
        <p:spPr>
          <a:xfrm>
            <a:off x="6890100" y="2674588"/>
            <a:ext cx="492300" cy="492300"/>
          </a:xfrm>
          <a:prstGeom prst="ellipse">
            <a:avLst/>
          </a:prstGeom>
          <a:noFill/>
          <a:ln cap="flat" cmpd="sng" w="9525">
            <a:solidFill>
              <a:schemeClr val="accent1"/>
            </a:solidFill>
            <a:prstDash val="solid"/>
            <a:round/>
            <a:headEnd len="sm" w="sm" type="none"/>
            <a:tailEnd len="sm" w="sm" type="none"/>
          </a:ln>
        </p:spPr>
      </p:sp>
      <p:sp>
        <p:nvSpPr>
          <p:cNvPr id="407" name="Google Shape;407;p33"/>
          <p:cNvSpPr txBox="1"/>
          <p:nvPr>
            <p:ph idx="1" type="subTitle"/>
          </p:nvPr>
        </p:nvSpPr>
        <p:spPr>
          <a:xfrm>
            <a:off x="911100" y="18406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08" name="Google Shape;408;p33"/>
          <p:cNvSpPr txBox="1"/>
          <p:nvPr>
            <p:ph idx="14" type="subTitle"/>
          </p:nvPr>
        </p:nvSpPr>
        <p:spPr>
          <a:xfrm>
            <a:off x="911100" y="2047650"/>
            <a:ext cx="1259100" cy="207000"/>
          </a:xfrm>
          <a:prstGeom prst="rect">
            <a:avLst/>
          </a:prstGeom>
        </p:spPr>
        <p:txBody>
          <a:bodyPr anchorCtr="0" anchor="t" bIns="0" lIns="0" spcFirstLastPara="1" rIns="0" wrap="square" tIns="0">
            <a:noAutofit/>
          </a:bodyPr>
          <a:lstStyle>
            <a:lvl1pPr lvl="0" algn="l">
              <a:spcBef>
                <a:spcPts val="0"/>
              </a:spcBef>
              <a:spcAft>
                <a:spcPts val="0"/>
              </a:spcAft>
              <a:buClr>
                <a:schemeClr val="lt1"/>
              </a:buClr>
              <a:buSzPts val="800"/>
              <a:buNone/>
              <a:defRPr sz="800">
                <a:solidFill>
                  <a:schemeClr val="lt1"/>
                </a:solidFill>
              </a:defRPr>
            </a:lvl1pPr>
            <a:lvl2pPr lvl="1" algn="l">
              <a:spcBef>
                <a:spcPts val="0"/>
              </a:spcBef>
              <a:spcAft>
                <a:spcPts val="0"/>
              </a:spcAft>
              <a:buClr>
                <a:schemeClr val="lt1"/>
              </a:buClr>
              <a:buSzPts val="800"/>
              <a:buNone/>
              <a:defRPr sz="800">
                <a:solidFill>
                  <a:schemeClr val="lt1"/>
                </a:solidFill>
              </a:defRPr>
            </a:lvl2pPr>
            <a:lvl3pPr lvl="2" algn="l">
              <a:spcBef>
                <a:spcPts val="0"/>
              </a:spcBef>
              <a:spcAft>
                <a:spcPts val="0"/>
              </a:spcAft>
              <a:buClr>
                <a:schemeClr val="lt1"/>
              </a:buClr>
              <a:buSzPts val="800"/>
              <a:buNone/>
              <a:defRPr sz="800">
                <a:solidFill>
                  <a:schemeClr val="lt1"/>
                </a:solidFill>
              </a:defRPr>
            </a:lvl3pPr>
            <a:lvl4pPr lvl="3" algn="l">
              <a:spcBef>
                <a:spcPts val="0"/>
              </a:spcBef>
              <a:spcAft>
                <a:spcPts val="0"/>
              </a:spcAft>
              <a:buClr>
                <a:schemeClr val="lt1"/>
              </a:buClr>
              <a:buSzPts val="800"/>
              <a:buNone/>
              <a:defRPr sz="800">
                <a:solidFill>
                  <a:schemeClr val="lt1"/>
                </a:solidFill>
              </a:defRPr>
            </a:lvl4pPr>
            <a:lvl5pPr lvl="4" algn="l">
              <a:spcBef>
                <a:spcPts val="0"/>
              </a:spcBef>
              <a:spcAft>
                <a:spcPts val="0"/>
              </a:spcAft>
              <a:buClr>
                <a:schemeClr val="lt1"/>
              </a:buClr>
              <a:buSzPts val="800"/>
              <a:buNone/>
              <a:defRPr sz="800">
                <a:solidFill>
                  <a:schemeClr val="lt1"/>
                </a:solidFill>
              </a:defRPr>
            </a:lvl5pPr>
            <a:lvl6pPr lvl="5" algn="l">
              <a:spcBef>
                <a:spcPts val="0"/>
              </a:spcBef>
              <a:spcAft>
                <a:spcPts val="0"/>
              </a:spcAft>
              <a:buClr>
                <a:schemeClr val="lt1"/>
              </a:buClr>
              <a:buSzPts val="800"/>
              <a:buNone/>
              <a:defRPr sz="800">
                <a:solidFill>
                  <a:schemeClr val="lt1"/>
                </a:solidFill>
              </a:defRPr>
            </a:lvl6pPr>
            <a:lvl7pPr lvl="6" algn="l">
              <a:spcBef>
                <a:spcPts val="0"/>
              </a:spcBef>
              <a:spcAft>
                <a:spcPts val="0"/>
              </a:spcAft>
              <a:buClr>
                <a:schemeClr val="lt1"/>
              </a:buClr>
              <a:buSzPts val="800"/>
              <a:buNone/>
              <a:defRPr sz="800">
                <a:solidFill>
                  <a:schemeClr val="lt1"/>
                </a:solidFill>
              </a:defRPr>
            </a:lvl7pPr>
            <a:lvl8pPr lvl="7" algn="l">
              <a:spcBef>
                <a:spcPts val="0"/>
              </a:spcBef>
              <a:spcAft>
                <a:spcPts val="0"/>
              </a:spcAft>
              <a:buClr>
                <a:schemeClr val="lt1"/>
              </a:buClr>
              <a:buSzPts val="800"/>
              <a:buNone/>
              <a:defRPr sz="800">
                <a:solidFill>
                  <a:schemeClr val="lt1"/>
                </a:solidFill>
              </a:defRPr>
            </a:lvl8pPr>
            <a:lvl9pPr lvl="8" algn="l">
              <a:spcBef>
                <a:spcPts val="0"/>
              </a:spcBef>
              <a:spcAft>
                <a:spcPts val="0"/>
              </a:spcAft>
              <a:buClr>
                <a:schemeClr val="lt1"/>
              </a:buClr>
              <a:buSzPts val="800"/>
              <a:buNone/>
              <a:defRPr sz="800">
                <a:solidFill>
                  <a:schemeClr val="lt1"/>
                </a:solidFill>
              </a:defRPr>
            </a:lvl9pPr>
          </a:lstStyle>
          <a:p/>
        </p:txBody>
      </p:sp>
      <p:sp>
        <p:nvSpPr>
          <p:cNvPr id="409" name="Google Shape;409;p33"/>
          <p:cNvSpPr txBox="1"/>
          <p:nvPr>
            <p:ph idx="15" type="subTitle"/>
          </p:nvPr>
        </p:nvSpPr>
        <p:spPr>
          <a:xfrm>
            <a:off x="911100" y="2713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0" name="Google Shape;410;p33"/>
          <p:cNvSpPr txBox="1"/>
          <p:nvPr>
            <p:ph idx="16" type="subTitle"/>
          </p:nvPr>
        </p:nvSpPr>
        <p:spPr>
          <a:xfrm>
            <a:off x="911100" y="2920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11" name="Google Shape;411;p33"/>
          <p:cNvSpPr txBox="1"/>
          <p:nvPr>
            <p:ph idx="17" type="subTitle"/>
          </p:nvPr>
        </p:nvSpPr>
        <p:spPr>
          <a:xfrm>
            <a:off x="911100" y="3451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2" name="Google Shape;412;p33"/>
          <p:cNvSpPr txBox="1"/>
          <p:nvPr>
            <p:ph idx="18" type="subTitle"/>
          </p:nvPr>
        </p:nvSpPr>
        <p:spPr>
          <a:xfrm>
            <a:off x="911100" y="3658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13" name="Google Shape;413;p33"/>
          <p:cNvSpPr txBox="1"/>
          <p:nvPr>
            <p:ph idx="19" type="subTitle"/>
          </p:nvPr>
        </p:nvSpPr>
        <p:spPr>
          <a:xfrm>
            <a:off x="3063300" y="2713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4" name="Google Shape;414;p33"/>
          <p:cNvSpPr txBox="1"/>
          <p:nvPr>
            <p:ph idx="20" type="subTitle"/>
          </p:nvPr>
        </p:nvSpPr>
        <p:spPr>
          <a:xfrm>
            <a:off x="3063300" y="2920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15" name="Google Shape;415;p33"/>
          <p:cNvSpPr txBox="1"/>
          <p:nvPr>
            <p:ph idx="21" type="subTitle"/>
          </p:nvPr>
        </p:nvSpPr>
        <p:spPr>
          <a:xfrm>
            <a:off x="3063300" y="3451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6" name="Google Shape;416;p33"/>
          <p:cNvSpPr txBox="1"/>
          <p:nvPr>
            <p:ph idx="22" type="subTitle"/>
          </p:nvPr>
        </p:nvSpPr>
        <p:spPr>
          <a:xfrm>
            <a:off x="3063300" y="3658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17" name="Google Shape;417;p33"/>
          <p:cNvSpPr txBox="1"/>
          <p:nvPr>
            <p:ph idx="23" type="subTitle"/>
          </p:nvPr>
        </p:nvSpPr>
        <p:spPr>
          <a:xfrm>
            <a:off x="5291325" y="2713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8" name="Google Shape;418;p33"/>
          <p:cNvSpPr txBox="1"/>
          <p:nvPr>
            <p:ph idx="24" type="subTitle"/>
          </p:nvPr>
        </p:nvSpPr>
        <p:spPr>
          <a:xfrm>
            <a:off x="5291325" y="2920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19" name="Google Shape;419;p33"/>
          <p:cNvSpPr txBox="1"/>
          <p:nvPr>
            <p:ph idx="25" type="subTitle"/>
          </p:nvPr>
        </p:nvSpPr>
        <p:spPr>
          <a:xfrm>
            <a:off x="5291325" y="3451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0" name="Google Shape;420;p33"/>
          <p:cNvSpPr txBox="1"/>
          <p:nvPr>
            <p:ph idx="26" type="subTitle"/>
          </p:nvPr>
        </p:nvSpPr>
        <p:spPr>
          <a:xfrm>
            <a:off x="5291325" y="3658525"/>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21" name="Google Shape;421;p33"/>
          <p:cNvSpPr txBox="1"/>
          <p:nvPr>
            <p:ph idx="27" type="subTitle"/>
          </p:nvPr>
        </p:nvSpPr>
        <p:spPr>
          <a:xfrm>
            <a:off x="5291325" y="418930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2" name="Google Shape;422;p33"/>
          <p:cNvSpPr txBox="1"/>
          <p:nvPr>
            <p:ph idx="28" type="subTitle"/>
          </p:nvPr>
        </p:nvSpPr>
        <p:spPr>
          <a:xfrm>
            <a:off x="5291325" y="439630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23" name="Google Shape;423;p33"/>
          <p:cNvSpPr txBox="1"/>
          <p:nvPr>
            <p:ph idx="29" type="subTitle"/>
          </p:nvPr>
        </p:nvSpPr>
        <p:spPr>
          <a:xfrm>
            <a:off x="7469650" y="2713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None/>
              <a:defRPr b="1" sz="1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24" name="Google Shape;424;p33"/>
          <p:cNvSpPr txBox="1"/>
          <p:nvPr>
            <p:ph idx="30" type="subTitle"/>
          </p:nvPr>
        </p:nvSpPr>
        <p:spPr>
          <a:xfrm>
            <a:off x="7469650" y="2920750"/>
            <a:ext cx="1259100" cy="207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None/>
              <a:defRPr sz="800">
                <a:solidFill>
                  <a:schemeClr val="lt1"/>
                </a:solidFill>
              </a:defRPr>
            </a:lvl1pPr>
            <a:lvl2pPr lvl="1">
              <a:spcBef>
                <a:spcPts val="0"/>
              </a:spcBef>
              <a:spcAft>
                <a:spcPts val="0"/>
              </a:spcAft>
              <a:buClr>
                <a:schemeClr val="lt1"/>
              </a:buClr>
              <a:buSzPts val="800"/>
              <a:buNone/>
              <a:defRPr sz="800">
                <a:solidFill>
                  <a:schemeClr val="lt1"/>
                </a:solidFill>
              </a:defRPr>
            </a:lvl2pPr>
            <a:lvl3pPr lvl="2">
              <a:spcBef>
                <a:spcPts val="0"/>
              </a:spcBef>
              <a:spcAft>
                <a:spcPts val="0"/>
              </a:spcAft>
              <a:buClr>
                <a:schemeClr val="lt1"/>
              </a:buClr>
              <a:buSzPts val="800"/>
              <a:buNone/>
              <a:defRPr sz="800">
                <a:solidFill>
                  <a:schemeClr val="lt1"/>
                </a:solidFill>
              </a:defRPr>
            </a:lvl3pPr>
            <a:lvl4pPr lvl="3">
              <a:spcBef>
                <a:spcPts val="0"/>
              </a:spcBef>
              <a:spcAft>
                <a:spcPts val="0"/>
              </a:spcAft>
              <a:buClr>
                <a:schemeClr val="lt1"/>
              </a:buClr>
              <a:buSzPts val="800"/>
              <a:buNone/>
              <a:defRPr sz="800">
                <a:solidFill>
                  <a:schemeClr val="lt1"/>
                </a:solidFill>
              </a:defRPr>
            </a:lvl4pPr>
            <a:lvl5pPr lvl="4">
              <a:spcBef>
                <a:spcPts val="0"/>
              </a:spcBef>
              <a:spcAft>
                <a:spcPts val="0"/>
              </a:spcAft>
              <a:buClr>
                <a:schemeClr val="lt1"/>
              </a:buClr>
              <a:buSzPts val="800"/>
              <a:buNone/>
              <a:defRPr sz="800">
                <a:solidFill>
                  <a:schemeClr val="lt1"/>
                </a:solidFill>
              </a:defRPr>
            </a:lvl5pPr>
            <a:lvl6pPr lvl="5">
              <a:spcBef>
                <a:spcPts val="0"/>
              </a:spcBef>
              <a:spcAft>
                <a:spcPts val="0"/>
              </a:spcAft>
              <a:buClr>
                <a:schemeClr val="lt1"/>
              </a:buClr>
              <a:buSzPts val="800"/>
              <a:buNone/>
              <a:defRPr sz="800">
                <a:solidFill>
                  <a:schemeClr val="lt1"/>
                </a:solidFill>
              </a:defRPr>
            </a:lvl6pPr>
            <a:lvl7pPr lvl="6">
              <a:spcBef>
                <a:spcPts val="0"/>
              </a:spcBef>
              <a:spcAft>
                <a:spcPts val="0"/>
              </a:spcAft>
              <a:buClr>
                <a:schemeClr val="lt1"/>
              </a:buClr>
              <a:buSzPts val="800"/>
              <a:buNone/>
              <a:defRPr sz="800">
                <a:solidFill>
                  <a:schemeClr val="lt1"/>
                </a:solidFill>
              </a:defRPr>
            </a:lvl7pPr>
            <a:lvl8pPr lvl="7">
              <a:spcBef>
                <a:spcPts val="0"/>
              </a:spcBef>
              <a:spcAft>
                <a:spcPts val="0"/>
              </a:spcAft>
              <a:buClr>
                <a:schemeClr val="lt1"/>
              </a:buClr>
              <a:buSzPts val="800"/>
              <a:buNone/>
              <a:defRPr sz="800">
                <a:solidFill>
                  <a:schemeClr val="lt1"/>
                </a:solidFill>
              </a:defRPr>
            </a:lvl8pPr>
            <a:lvl9pPr lvl="8">
              <a:spcBef>
                <a:spcPts val="0"/>
              </a:spcBef>
              <a:spcAft>
                <a:spcPts val="0"/>
              </a:spcAft>
              <a:buClr>
                <a:schemeClr val="lt1"/>
              </a:buClr>
              <a:buSzPts val="800"/>
              <a:buNone/>
              <a:defRPr sz="800">
                <a:solidFill>
                  <a:schemeClr val="lt1"/>
                </a:solidFill>
              </a:defRPr>
            </a:lvl9pPr>
          </a:lstStyle>
          <a:p/>
        </p:txBody>
      </p:sp>
      <p:sp>
        <p:nvSpPr>
          <p:cNvPr id="425" name="Google Shape;425;p33"/>
          <p:cNvSpPr txBox="1"/>
          <p:nvPr>
            <p:ph idx="31" type="subTitle"/>
          </p:nvPr>
        </p:nvSpPr>
        <p:spPr>
          <a:xfrm>
            <a:off x="7566000" y="230200"/>
            <a:ext cx="1232400" cy="68700"/>
          </a:xfrm>
          <a:prstGeom prst="rect">
            <a:avLst/>
          </a:prstGeom>
        </p:spPr>
        <p:txBody>
          <a:bodyPr anchorCtr="0" anchor="t" bIns="0" lIns="0" spcFirstLastPara="1" rIns="0" wrap="square" tIns="0">
            <a:noAutofit/>
          </a:bodyPr>
          <a:lstStyle>
            <a:lvl1pPr lvl="0" algn="r">
              <a:spcBef>
                <a:spcPts val="0"/>
              </a:spcBef>
              <a:spcAft>
                <a:spcPts val="0"/>
              </a:spcAft>
              <a:buClr>
                <a:schemeClr val="dk2"/>
              </a:buClr>
              <a:buSzPts val="600"/>
              <a:buFont typeface="Inter"/>
              <a:buNone/>
              <a:defRPr/>
            </a:lvl1pPr>
            <a:lvl2pPr lvl="1" algn="r">
              <a:spcBef>
                <a:spcPts val="0"/>
              </a:spcBef>
              <a:spcAft>
                <a:spcPts val="0"/>
              </a:spcAft>
              <a:buClr>
                <a:schemeClr val="dk2"/>
              </a:buClr>
              <a:buSzPts val="1400"/>
              <a:buFont typeface="Inter"/>
              <a:buNone/>
              <a:defRPr/>
            </a:lvl2pPr>
            <a:lvl3pPr lvl="2" algn="r">
              <a:spcBef>
                <a:spcPts val="0"/>
              </a:spcBef>
              <a:spcAft>
                <a:spcPts val="0"/>
              </a:spcAft>
              <a:buClr>
                <a:schemeClr val="dk2"/>
              </a:buClr>
              <a:buSzPts val="1400"/>
              <a:buFont typeface="Inter"/>
              <a:buNone/>
              <a:defRPr/>
            </a:lvl3pPr>
            <a:lvl4pPr lvl="3" algn="r">
              <a:spcBef>
                <a:spcPts val="0"/>
              </a:spcBef>
              <a:spcAft>
                <a:spcPts val="0"/>
              </a:spcAft>
              <a:buClr>
                <a:schemeClr val="dk2"/>
              </a:buClr>
              <a:buSzPts val="1400"/>
              <a:buFont typeface="Inter"/>
              <a:buNone/>
              <a:defRPr/>
            </a:lvl4pPr>
            <a:lvl5pPr lvl="4" algn="r">
              <a:spcBef>
                <a:spcPts val="0"/>
              </a:spcBef>
              <a:spcAft>
                <a:spcPts val="0"/>
              </a:spcAft>
              <a:buClr>
                <a:schemeClr val="dk2"/>
              </a:buClr>
              <a:buSzPts val="1400"/>
              <a:buFont typeface="Inter"/>
              <a:buNone/>
              <a:defRPr/>
            </a:lvl5pPr>
            <a:lvl6pPr lvl="5" algn="r">
              <a:spcBef>
                <a:spcPts val="0"/>
              </a:spcBef>
              <a:spcAft>
                <a:spcPts val="0"/>
              </a:spcAft>
              <a:buClr>
                <a:schemeClr val="dk2"/>
              </a:buClr>
              <a:buSzPts val="1400"/>
              <a:buFont typeface="Inter"/>
              <a:buNone/>
              <a:defRPr/>
            </a:lvl6pPr>
            <a:lvl7pPr lvl="6" algn="r">
              <a:spcBef>
                <a:spcPts val="0"/>
              </a:spcBef>
              <a:spcAft>
                <a:spcPts val="0"/>
              </a:spcAft>
              <a:buClr>
                <a:schemeClr val="dk2"/>
              </a:buClr>
              <a:buSzPts val="1400"/>
              <a:buFont typeface="Inter"/>
              <a:buNone/>
              <a:defRPr/>
            </a:lvl7pPr>
            <a:lvl8pPr lvl="7" algn="r">
              <a:spcBef>
                <a:spcPts val="0"/>
              </a:spcBef>
              <a:spcAft>
                <a:spcPts val="0"/>
              </a:spcAft>
              <a:buClr>
                <a:schemeClr val="dk2"/>
              </a:buClr>
              <a:buSzPts val="1400"/>
              <a:buFont typeface="Inter"/>
              <a:buNone/>
              <a:defRPr/>
            </a:lvl8pPr>
            <a:lvl9pPr lvl="8" algn="r">
              <a:spcBef>
                <a:spcPts val="0"/>
              </a:spcBef>
              <a:spcAft>
                <a:spcPts val="0"/>
              </a:spcAft>
              <a:buClr>
                <a:schemeClr val="dk2"/>
              </a:buClr>
              <a:buSzPts val="1400"/>
              <a:buFont typeface="Inter"/>
              <a:buNone/>
              <a:defRPr/>
            </a:lvl9pPr>
          </a:lstStyle>
          <a:p/>
        </p:txBody>
      </p:sp>
      <p:sp>
        <p:nvSpPr>
          <p:cNvPr id="426" name="Google Shape;426;p33"/>
          <p:cNvSpPr txBox="1"/>
          <p:nvPr>
            <p:ph idx="32" type="subTitle"/>
          </p:nvPr>
        </p:nvSpPr>
        <p:spPr>
          <a:xfrm>
            <a:off x="345600" y="230200"/>
            <a:ext cx="1752600" cy="687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600"/>
              <a:buFont typeface="Inter"/>
              <a:buNone/>
              <a:defRPr/>
            </a:lvl1pPr>
            <a:lvl2pPr lvl="1">
              <a:spcBef>
                <a:spcPts val="0"/>
              </a:spcBef>
              <a:spcAft>
                <a:spcPts val="0"/>
              </a:spcAft>
              <a:buClr>
                <a:schemeClr val="dk2"/>
              </a:buClr>
              <a:buSzPts val="1400"/>
              <a:buFont typeface="Inter"/>
              <a:buNone/>
              <a:defRPr/>
            </a:lvl2pPr>
            <a:lvl3pPr lvl="2">
              <a:spcBef>
                <a:spcPts val="0"/>
              </a:spcBef>
              <a:spcAft>
                <a:spcPts val="0"/>
              </a:spcAft>
              <a:buClr>
                <a:schemeClr val="dk2"/>
              </a:buClr>
              <a:buSzPts val="1400"/>
              <a:buFont typeface="Inter"/>
              <a:buNone/>
              <a:defRPr/>
            </a:lvl3pPr>
            <a:lvl4pPr lvl="3">
              <a:spcBef>
                <a:spcPts val="0"/>
              </a:spcBef>
              <a:spcAft>
                <a:spcPts val="0"/>
              </a:spcAft>
              <a:buClr>
                <a:schemeClr val="dk2"/>
              </a:buClr>
              <a:buSzPts val="1400"/>
              <a:buFont typeface="Inter"/>
              <a:buNone/>
              <a:defRPr/>
            </a:lvl4pPr>
            <a:lvl5pPr lvl="4">
              <a:spcBef>
                <a:spcPts val="0"/>
              </a:spcBef>
              <a:spcAft>
                <a:spcPts val="0"/>
              </a:spcAft>
              <a:buClr>
                <a:schemeClr val="dk2"/>
              </a:buClr>
              <a:buSzPts val="1400"/>
              <a:buFont typeface="Inter"/>
              <a:buNone/>
              <a:defRPr/>
            </a:lvl5pPr>
            <a:lvl6pPr lvl="5">
              <a:spcBef>
                <a:spcPts val="0"/>
              </a:spcBef>
              <a:spcAft>
                <a:spcPts val="0"/>
              </a:spcAft>
              <a:buClr>
                <a:schemeClr val="dk2"/>
              </a:buClr>
              <a:buSzPts val="1400"/>
              <a:buFont typeface="Inter"/>
              <a:buNone/>
              <a:defRPr/>
            </a:lvl6pPr>
            <a:lvl7pPr lvl="6">
              <a:spcBef>
                <a:spcPts val="0"/>
              </a:spcBef>
              <a:spcAft>
                <a:spcPts val="0"/>
              </a:spcAft>
              <a:buClr>
                <a:schemeClr val="dk2"/>
              </a:buClr>
              <a:buSzPts val="1400"/>
              <a:buFont typeface="Inter"/>
              <a:buNone/>
              <a:defRPr/>
            </a:lvl7pPr>
            <a:lvl8pPr lvl="7">
              <a:spcBef>
                <a:spcPts val="0"/>
              </a:spcBef>
              <a:spcAft>
                <a:spcPts val="0"/>
              </a:spcAft>
              <a:buClr>
                <a:schemeClr val="dk2"/>
              </a:buClr>
              <a:buSzPts val="1400"/>
              <a:buFont typeface="Inter"/>
              <a:buNone/>
              <a:defRPr/>
            </a:lvl8pPr>
            <a:lvl9pPr lvl="8">
              <a:spcBef>
                <a:spcPts val="0"/>
              </a:spcBef>
              <a:spcAft>
                <a:spcPts val="0"/>
              </a:spcAft>
              <a:buClr>
                <a:schemeClr val="dk2"/>
              </a:buClr>
              <a:buSzPts val="1400"/>
              <a:buFont typeface="Inter"/>
              <a:buNone/>
              <a:defRPr/>
            </a:lvl9pPr>
          </a:lstStyle>
          <a:p/>
        </p:txBody>
      </p:sp>
      <p:sp>
        <p:nvSpPr>
          <p:cNvPr id="427" name="Google Shape;427;p33"/>
          <p:cNvSpPr txBox="1"/>
          <p:nvPr/>
        </p:nvSpPr>
        <p:spPr>
          <a:xfrm flipH="1">
            <a:off x="2286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
        <p:nvSpPr>
          <p:cNvPr id="428" name="Google Shape;428;p33"/>
          <p:cNvSpPr txBox="1"/>
          <p:nvPr/>
        </p:nvSpPr>
        <p:spPr>
          <a:xfrm flipH="1" rot="10800000">
            <a:off x="8798400" y="230200"/>
            <a:ext cx="126000" cy="92400"/>
          </a:xfrm>
          <a:prstGeom prst="rect">
            <a:avLst/>
          </a:prstGeom>
          <a:noFill/>
          <a:ln>
            <a:noFill/>
          </a:ln>
        </p:spPr>
        <p:txBody>
          <a:bodyPr anchorCtr="0" anchor="t" bIns="0" lIns="0" spcFirstLastPara="1" rIns="0" wrap="square" tIns="0">
            <a:spAutoFit/>
          </a:bodyPr>
          <a:lstStyle/>
          <a:p>
            <a:pPr indent="-95250" lvl="0" marL="137160" rtl="0" algn="l">
              <a:spcBef>
                <a:spcPts val="0"/>
              </a:spcBef>
              <a:spcAft>
                <a:spcPts val="0"/>
              </a:spcAft>
              <a:buClr>
                <a:schemeClr val="accent1"/>
              </a:buClr>
              <a:buSzPts val="600"/>
              <a:buFont typeface="Inter"/>
              <a:buChar char="➔"/>
            </a:pPr>
            <a:r>
              <a:t/>
            </a:r>
            <a:endParaRPr sz="600">
              <a:solidFill>
                <a:schemeClr val="accent1"/>
              </a:solidFill>
              <a:latin typeface="Inter"/>
              <a:ea typeface="Inter"/>
              <a:cs typeface="Inter"/>
              <a:sym typeface="Int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29" name="Shape 429"/>
        <p:cNvGrpSpPr/>
        <p:nvPr/>
      </p:nvGrpSpPr>
      <p:grpSpPr>
        <a:xfrm>
          <a:off x="0" y="0"/>
          <a:ext cx="0" cy="0"/>
          <a:chOff x="0" y="0"/>
          <a:chExt cx="0" cy="0"/>
        </a:xfrm>
      </p:grpSpPr>
      <p:sp>
        <p:nvSpPr>
          <p:cNvPr id="430" name="Google Shape;43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31" name="Google Shape;431;p3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32" name="Shape 432"/>
        <p:cNvGrpSpPr/>
        <p:nvPr/>
      </p:nvGrpSpPr>
      <p:grpSpPr>
        <a:xfrm>
          <a:off x="0" y="0"/>
          <a:ext cx="0" cy="0"/>
          <a:chOff x="0" y="0"/>
          <a:chExt cx="0" cy="0"/>
        </a:xfrm>
      </p:grpSpPr>
      <p:sp>
        <p:nvSpPr>
          <p:cNvPr id="433" name="Google Shape;43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34" name="Shape 434"/>
        <p:cNvGrpSpPr/>
        <p:nvPr/>
      </p:nvGrpSpPr>
      <p:grpSpPr>
        <a:xfrm>
          <a:off x="0" y="0"/>
          <a:ext cx="0" cy="0"/>
          <a:chOff x="0" y="0"/>
          <a:chExt cx="0" cy="0"/>
        </a:xfrm>
      </p:grpSpPr>
      <p:sp>
        <p:nvSpPr>
          <p:cNvPr id="435" name="Google Shape;43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6" name="Google Shape;43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37" name="Shape 437"/>
        <p:cNvGrpSpPr/>
        <p:nvPr/>
      </p:nvGrpSpPr>
      <p:grpSpPr>
        <a:xfrm>
          <a:off x="0" y="0"/>
          <a:ext cx="0" cy="0"/>
          <a:chOff x="0" y="0"/>
          <a:chExt cx="0" cy="0"/>
        </a:xfrm>
      </p:grpSpPr>
      <p:sp>
        <p:nvSpPr>
          <p:cNvPr id="438" name="Google Shape;4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9" name="Google Shape;439;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3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1" name="Shape 441"/>
        <p:cNvGrpSpPr/>
        <p:nvPr/>
      </p:nvGrpSpPr>
      <p:grpSpPr>
        <a:xfrm>
          <a:off x="0" y="0"/>
          <a:ext cx="0" cy="0"/>
          <a:chOff x="0" y="0"/>
          <a:chExt cx="0" cy="0"/>
        </a:xfrm>
      </p:grpSpPr>
      <p:sp>
        <p:nvSpPr>
          <p:cNvPr id="442" name="Google Shape;44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43" name="Shape 443"/>
        <p:cNvGrpSpPr/>
        <p:nvPr/>
      </p:nvGrpSpPr>
      <p:grpSpPr>
        <a:xfrm>
          <a:off x="0" y="0"/>
          <a:ext cx="0" cy="0"/>
          <a:chOff x="0" y="0"/>
          <a:chExt cx="0" cy="0"/>
        </a:xfrm>
      </p:grpSpPr>
      <p:sp>
        <p:nvSpPr>
          <p:cNvPr id="444" name="Google Shape;44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5" name="Google Shape;445;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46" name="Shape 446"/>
        <p:cNvGrpSpPr/>
        <p:nvPr/>
      </p:nvGrpSpPr>
      <p:grpSpPr>
        <a:xfrm>
          <a:off x="0" y="0"/>
          <a:ext cx="0" cy="0"/>
          <a:chOff x="0" y="0"/>
          <a:chExt cx="0" cy="0"/>
        </a:xfrm>
      </p:grpSpPr>
      <p:sp>
        <p:nvSpPr>
          <p:cNvPr id="447" name="Google Shape;447;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48" name="Shape 448"/>
        <p:cNvGrpSpPr/>
        <p:nvPr/>
      </p:nvGrpSpPr>
      <p:grpSpPr>
        <a:xfrm>
          <a:off x="0" y="0"/>
          <a:ext cx="0" cy="0"/>
          <a:chOff x="0" y="0"/>
          <a:chExt cx="0" cy="0"/>
        </a:xfrm>
      </p:grpSpPr>
      <p:sp>
        <p:nvSpPr>
          <p:cNvPr id="449" name="Google Shape;449;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0" name="Google Shape;450;p41"/>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51" name="Google Shape;451;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52" name="Shape 452"/>
        <p:cNvGrpSpPr/>
        <p:nvPr/>
      </p:nvGrpSpPr>
      <p:grpSpPr>
        <a:xfrm>
          <a:off x="0" y="0"/>
          <a:ext cx="0" cy="0"/>
          <a:chOff x="0" y="0"/>
          <a:chExt cx="0" cy="0"/>
        </a:xfrm>
      </p:grpSpPr>
      <p:sp>
        <p:nvSpPr>
          <p:cNvPr id="453" name="Google Shape;453;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54" name="Shape 454"/>
        <p:cNvGrpSpPr/>
        <p:nvPr/>
      </p:nvGrpSpPr>
      <p:grpSpPr>
        <a:xfrm>
          <a:off x="0" y="0"/>
          <a:ext cx="0" cy="0"/>
          <a:chOff x="0" y="0"/>
          <a:chExt cx="0" cy="0"/>
        </a:xfrm>
      </p:grpSpPr>
      <p:sp>
        <p:nvSpPr>
          <p:cNvPr id="455" name="Google Shape;455;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6" name="Google Shape;456;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57" name="Shape 45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58" name="Shape 458"/>
        <p:cNvGrpSpPr/>
        <p:nvPr/>
      </p:nvGrpSpPr>
      <p:grpSpPr>
        <a:xfrm>
          <a:off x="0" y="0"/>
          <a:ext cx="0" cy="0"/>
          <a:chOff x="0" y="0"/>
          <a:chExt cx="0" cy="0"/>
        </a:xfrm>
      </p:grpSpPr>
      <p:sp>
        <p:nvSpPr>
          <p:cNvPr id="459" name="Google Shape;459;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60" name="Google Shape;460;p45"/>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45"/>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45"/>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45"/>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4" name="Google Shape;464;p45"/>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5" name="Google Shape;465;p45"/>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66" name="Shape 466"/>
        <p:cNvGrpSpPr/>
        <p:nvPr/>
      </p:nvGrpSpPr>
      <p:grpSpPr>
        <a:xfrm>
          <a:off x="0" y="0"/>
          <a:ext cx="0" cy="0"/>
          <a:chOff x="0" y="0"/>
          <a:chExt cx="0" cy="0"/>
        </a:xfrm>
      </p:grpSpPr>
      <p:sp>
        <p:nvSpPr>
          <p:cNvPr id="467" name="Google Shape;46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68" name="Google Shape;468;p4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9" name="Google Shape;469;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70" name="Shape 470"/>
        <p:cNvGrpSpPr/>
        <p:nvPr/>
      </p:nvGrpSpPr>
      <p:grpSpPr>
        <a:xfrm>
          <a:off x="0" y="0"/>
          <a:ext cx="0" cy="0"/>
          <a:chOff x="0" y="0"/>
          <a:chExt cx="0" cy="0"/>
        </a:xfrm>
      </p:grpSpPr>
      <p:sp>
        <p:nvSpPr>
          <p:cNvPr id="471" name="Google Shape;471;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2" name="Google Shape;472;p4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3" name="Google Shape;473;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4" name="Google Shape;474;p47"/>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5" name="Google Shape;475;p47"/>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76" name="Shape 476"/>
        <p:cNvGrpSpPr/>
        <p:nvPr/>
      </p:nvGrpSpPr>
      <p:grpSpPr>
        <a:xfrm>
          <a:off x="0" y="0"/>
          <a:ext cx="0" cy="0"/>
          <a:chOff x="0" y="0"/>
          <a:chExt cx="0" cy="0"/>
        </a:xfrm>
      </p:grpSpPr>
      <p:sp>
        <p:nvSpPr>
          <p:cNvPr id="477" name="Google Shape;477;p4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8" name="Google Shape;478;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9" name="Google Shape;47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80" name="Google Shape;480;p48"/>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1" name="Google Shape;481;p48"/>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2" name="Google Shape;482;p48"/>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83" name="Google Shape;483;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84" name="Shape 484"/>
        <p:cNvGrpSpPr/>
        <p:nvPr/>
      </p:nvGrpSpPr>
      <p:grpSpPr>
        <a:xfrm>
          <a:off x="0" y="0"/>
          <a:ext cx="0" cy="0"/>
          <a:chOff x="0" y="0"/>
          <a:chExt cx="0" cy="0"/>
        </a:xfrm>
      </p:grpSpPr>
      <p:sp>
        <p:nvSpPr>
          <p:cNvPr id="485" name="Google Shape;485;p4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6" name="Google Shape;486;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7" name="Google Shape;487;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8" name="Google Shape;488;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9" name="Google Shape;489;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90" name="Google Shape;490;p49"/>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1" name="Google Shape;491;p49"/>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2" name="Google Shape;492;p49"/>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3" name="Google Shape;493;p49"/>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94" name="Shape 494"/>
        <p:cNvGrpSpPr/>
        <p:nvPr/>
      </p:nvGrpSpPr>
      <p:grpSpPr>
        <a:xfrm>
          <a:off x="0" y="0"/>
          <a:ext cx="0" cy="0"/>
          <a:chOff x="0" y="0"/>
          <a:chExt cx="0" cy="0"/>
        </a:xfrm>
      </p:grpSpPr>
      <p:sp>
        <p:nvSpPr>
          <p:cNvPr id="495" name="Google Shape;49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96" name="Google Shape;496;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97" name="Shape 497"/>
        <p:cNvGrpSpPr/>
        <p:nvPr/>
      </p:nvGrpSpPr>
      <p:grpSpPr>
        <a:xfrm>
          <a:off x="0" y="0"/>
          <a:ext cx="0" cy="0"/>
          <a:chOff x="0" y="0"/>
          <a:chExt cx="0" cy="0"/>
        </a:xfrm>
      </p:grpSpPr>
      <p:sp>
        <p:nvSpPr>
          <p:cNvPr id="498" name="Google Shape;498;p5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9" name="Google Shape;499;p51"/>
          <p:cNvSpPr/>
          <p:nvPr>
            <p:ph idx="2" type="pic"/>
          </p:nvPr>
        </p:nvSpPr>
        <p:spPr>
          <a:xfrm>
            <a:off x="4804825" y="1133300"/>
            <a:ext cx="4027500" cy="2392800"/>
          </a:xfrm>
          <a:prstGeom prst="rect">
            <a:avLst/>
          </a:prstGeom>
          <a:noFill/>
          <a:ln>
            <a:noFill/>
          </a:ln>
        </p:spPr>
      </p:sp>
      <p:sp>
        <p:nvSpPr>
          <p:cNvPr id="500" name="Google Shape;500;p51"/>
          <p:cNvSpPr/>
          <p:nvPr>
            <p:ph idx="3" type="pic"/>
          </p:nvPr>
        </p:nvSpPr>
        <p:spPr>
          <a:xfrm>
            <a:off x="311725" y="1133300"/>
            <a:ext cx="4027500" cy="2392800"/>
          </a:xfrm>
          <a:prstGeom prst="rect">
            <a:avLst/>
          </a:prstGeom>
          <a:noFill/>
          <a:ln>
            <a:noFill/>
          </a:ln>
        </p:spPr>
      </p:sp>
      <p:sp>
        <p:nvSpPr>
          <p:cNvPr id="501" name="Google Shape;501;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2" name="Google Shape;50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03" name="Google Shape;503;p51"/>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04" name="Google Shape;504;p51"/>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505" name="Shape 505"/>
        <p:cNvGrpSpPr/>
        <p:nvPr/>
      </p:nvGrpSpPr>
      <p:grpSpPr>
        <a:xfrm>
          <a:off x="0" y="0"/>
          <a:ext cx="0" cy="0"/>
          <a:chOff x="0" y="0"/>
          <a:chExt cx="0" cy="0"/>
        </a:xfrm>
      </p:grpSpPr>
      <p:sp>
        <p:nvSpPr>
          <p:cNvPr id="506" name="Google Shape;506;p5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07" name="Google Shape;507;p52"/>
          <p:cNvSpPr/>
          <p:nvPr>
            <p:ph idx="2" type="pic"/>
          </p:nvPr>
        </p:nvSpPr>
        <p:spPr>
          <a:xfrm>
            <a:off x="6205225" y="1128325"/>
            <a:ext cx="2627100" cy="2273100"/>
          </a:xfrm>
          <a:prstGeom prst="rect">
            <a:avLst/>
          </a:prstGeom>
          <a:noFill/>
          <a:ln>
            <a:noFill/>
          </a:ln>
        </p:spPr>
      </p:sp>
      <p:sp>
        <p:nvSpPr>
          <p:cNvPr id="508" name="Google Shape;508;p52"/>
          <p:cNvSpPr/>
          <p:nvPr>
            <p:ph idx="3" type="pic"/>
          </p:nvPr>
        </p:nvSpPr>
        <p:spPr>
          <a:xfrm>
            <a:off x="311725" y="1128325"/>
            <a:ext cx="2627100" cy="2273100"/>
          </a:xfrm>
          <a:prstGeom prst="rect">
            <a:avLst/>
          </a:prstGeom>
          <a:noFill/>
          <a:ln>
            <a:noFill/>
          </a:ln>
        </p:spPr>
      </p:sp>
      <p:sp>
        <p:nvSpPr>
          <p:cNvPr id="509" name="Google Shape;509;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0" name="Google Shape;510;p52"/>
          <p:cNvSpPr/>
          <p:nvPr>
            <p:ph idx="5" type="pic"/>
          </p:nvPr>
        </p:nvSpPr>
        <p:spPr>
          <a:xfrm>
            <a:off x="3255250" y="1128325"/>
            <a:ext cx="2627100" cy="2273100"/>
          </a:xfrm>
          <a:prstGeom prst="rect">
            <a:avLst/>
          </a:prstGeom>
          <a:noFill/>
          <a:ln>
            <a:noFill/>
          </a:ln>
        </p:spPr>
      </p:sp>
      <p:sp>
        <p:nvSpPr>
          <p:cNvPr id="511" name="Google Shape;511;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2" name="Google Shape;5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13" name="Google Shape;513;p52"/>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4" name="Google Shape;514;p52"/>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15" name="Google Shape;515;p52"/>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516" name="Shape 516"/>
        <p:cNvGrpSpPr/>
        <p:nvPr/>
      </p:nvGrpSpPr>
      <p:grpSpPr>
        <a:xfrm>
          <a:off x="0" y="0"/>
          <a:ext cx="0" cy="0"/>
          <a:chOff x="0" y="0"/>
          <a:chExt cx="0" cy="0"/>
        </a:xfrm>
      </p:grpSpPr>
      <p:sp>
        <p:nvSpPr>
          <p:cNvPr id="517" name="Google Shape;517;p53"/>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518" name="Shape 518"/>
        <p:cNvGrpSpPr/>
        <p:nvPr/>
      </p:nvGrpSpPr>
      <p:grpSpPr>
        <a:xfrm>
          <a:off x="0" y="0"/>
          <a:ext cx="0" cy="0"/>
          <a:chOff x="0" y="0"/>
          <a:chExt cx="0" cy="0"/>
        </a:xfrm>
      </p:grpSpPr>
      <p:sp>
        <p:nvSpPr>
          <p:cNvPr id="519" name="Google Shape;519;p54"/>
          <p:cNvSpPr/>
          <p:nvPr>
            <p:ph idx="2" type="pic"/>
          </p:nvPr>
        </p:nvSpPr>
        <p:spPr>
          <a:xfrm>
            <a:off x="3389600" y="118913"/>
            <a:ext cx="1643700" cy="1535100"/>
          </a:xfrm>
          <a:prstGeom prst="rect">
            <a:avLst/>
          </a:prstGeom>
          <a:noFill/>
          <a:ln>
            <a:noFill/>
          </a:ln>
        </p:spPr>
      </p:sp>
      <p:sp>
        <p:nvSpPr>
          <p:cNvPr id="520" name="Google Shape;520;p54"/>
          <p:cNvSpPr/>
          <p:nvPr>
            <p:ph idx="3" type="pic"/>
          </p:nvPr>
        </p:nvSpPr>
        <p:spPr>
          <a:xfrm>
            <a:off x="5195935" y="118913"/>
            <a:ext cx="1643700" cy="1535100"/>
          </a:xfrm>
          <a:prstGeom prst="rect">
            <a:avLst/>
          </a:prstGeom>
          <a:noFill/>
          <a:ln>
            <a:noFill/>
          </a:ln>
        </p:spPr>
      </p:sp>
      <p:sp>
        <p:nvSpPr>
          <p:cNvPr id="521" name="Google Shape;521;p54"/>
          <p:cNvSpPr/>
          <p:nvPr>
            <p:ph idx="4" type="pic"/>
          </p:nvPr>
        </p:nvSpPr>
        <p:spPr>
          <a:xfrm>
            <a:off x="7002270" y="118913"/>
            <a:ext cx="1643700" cy="1535100"/>
          </a:xfrm>
          <a:prstGeom prst="rect">
            <a:avLst/>
          </a:prstGeom>
          <a:noFill/>
          <a:ln>
            <a:noFill/>
          </a:ln>
        </p:spPr>
      </p:sp>
      <p:sp>
        <p:nvSpPr>
          <p:cNvPr id="522" name="Google Shape;522;p54"/>
          <p:cNvSpPr/>
          <p:nvPr>
            <p:ph idx="5" type="pic"/>
          </p:nvPr>
        </p:nvSpPr>
        <p:spPr>
          <a:xfrm>
            <a:off x="3389588" y="1804212"/>
            <a:ext cx="1643700" cy="1535100"/>
          </a:xfrm>
          <a:prstGeom prst="rect">
            <a:avLst/>
          </a:prstGeom>
          <a:noFill/>
          <a:ln>
            <a:noFill/>
          </a:ln>
        </p:spPr>
      </p:sp>
      <p:sp>
        <p:nvSpPr>
          <p:cNvPr id="523" name="Google Shape;523;p54"/>
          <p:cNvSpPr/>
          <p:nvPr>
            <p:ph idx="6" type="pic"/>
          </p:nvPr>
        </p:nvSpPr>
        <p:spPr>
          <a:xfrm>
            <a:off x="5195922" y="1804212"/>
            <a:ext cx="1643700" cy="1535100"/>
          </a:xfrm>
          <a:prstGeom prst="rect">
            <a:avLst/>
          </a:prstGeom>
          <a:noFill/>
          <a:ln>
            <a:noFill/>
          </a:ln>
        </p:spPr>
      </p:sp>
      <p:sp>
        <p:nvSpPr>
          <p:cNvPr id="524" name="Google Shape;524;p54"/>
          <p:cNvSpPr/>
          <p:nvPr>
            <p:ph idx="7" type="pic"/>
          </p:nvPr>
        </p:nvSpPr>
        <p:spPr>
          <a:xfrm>
            <a:off x="7002257" y="1804212"/>
            <a:ext cx="1643700" cy="1535100"/>
          </a:xfrm>
          <a:prstGeom prst="rect">
            <a:avLst/>
          </a:prstGeom>
          <a:noFill/>
          <a:ln>
            <a:noFill/>
          </a:ln>
        </p:spPr>
      </p:sp>
      <p:sp>
        <p:nvSpPr>
          <p:cNvPr id="525" name="Google Shape;525;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26" name="Google Shape;526;p54"/>
          <p:cNvSpPr/>
          <p:nvPr>
            <p:ph idx="8" type="pic"/>
          </p:nvPr>
        </p:nvSpPr>
        <p:spPr>
          <a:xfrm>
            <a:off x="3389588" y="3489487"/>
            <a:ext cx="1643700" cy="1535100"/>
          </a:xfrm>
          <a:prstGeom prst="rect">
            <a:avLst/>
          </a:prstGeom>
          <a:noFill/>
          <a:ln>
            <a:noFill/>
          </a:ln>
        </p:spPr>
      </p:sp>
      <p:sp>
        <p:nvSpPr>
          <p:cNvPr id="527" name="Google Shape;527;p54"/>
          <p:cNvSpPr/>
          <p:nvPr>
            <p:ph idx="9" type="pic"/>
          </p:nvPr>
        </p:nvSpPr>
        <p:spPr>
          <a:xfrm>
            <a:off x="5195922" y="3489487"/>
            <a:ext cx="1643700" cy="1535100"/>
          </a:xfrm>
          <a:prstGeom prst="rect">
            <a:avLst/>
          </a:prstGeom>
          <a:noFill/>
          <a:ln>
            <a:noFill/>
          </a:ln>
        </p:spPr>
      </p:sp>
      <p:sp>
        <p:nvSpPr>
          <p:cNvPr id="528" name="Google Shape;528;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2.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95400"/>
            <a:ext cx="4296600" cy="2788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52" name="Google Shape;52;p13"/>
          <p:cNvSpPr txBox="1"/>
          <p:nvPr>
            <p:ph type="title"/>
          </p:nvPr>
        </p:nvSpPr>
        <p:spPr>
          <a:xfrm>
            <a:off x="350550" y="571400"/>
            <a:ext cx="4268400" cy="1051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200"/>
              <a:buFont typeface="Afacad Flux"/>
              <a:buNone/>
              <a:defRPr b="1" sz="3200">
                <a:latin typeface="Afacad Flux"/>
                <a:ea typeface="Afacad Flux"/>
                <a:cs typeface="Afacad Flux"/>
                <a:sym typeface="Afacad Flux"/>
              </a:defRPr>
            </a:lvl1pPr>
            <a:lvl2pPr lvl="1">
              <a:spcBef>
                <a:spcPts val="0"/>
              </a:spcBef>
              <a:spcAft>
                <a:spcPts val="0"/>
              </a:spcAft>
              <a:buSzPts val="3200"/>
              <a:buNone/>
              <a:defRPr b="1" sz="3200"/>
            </a:lvl2pPr>
            <a:lvl3pPr lvl="2">
              <a:spcBef>
                <a:spcPts val="0"/>
              </a:spcBef>
              <a:spcAft>
                <a:spcPts val="0"/>
              </a:spcAft>
              <a:buSzPts val="3200"/>
              <a:buNone/>
              <a:defRPr b="1" sz="3200"/>
            </a:lvl3pPr>
            <a:lvl4pPr lvl="3">
              <a:spcBef>
                <a:spcPts val="0"/>
              </a:spcBef>
              <a:spcAft>
                <a:spcPts val="0"/>
              </a:spcAft>
              <a:buSzPts val="3200"/>
              <a:buNone/>
              <a:defRPr b="1" sz="3200"/>
            </a:lvl4pPr>
            <a:lvl5pPr lvl="4">
              <a:spcBef>
                <a:spcPts val="0"/>
              </a:spcBef>
              <a:spcAft>
                <a:spcPts val="0"/>
              </a:spcAft>
              <a:buSzPts val="3200"/>
              <a:buNone/>
              <a:defRPr b="1" sz="3200"/>
            </a:lvl5pPr>
            <a:lvl6pPr lvl="5">
              <a:spcBef>
                <a:spcPts val="0"/>
              </a:spcBef>
              <a:spcAft>
                <a:spcPts val="0"/>
              </a:spcAft>
              <a:buSzPts val="3200"/>
              <a:buNone/>
              <a:defRPr b="1" sz="3200"/>
            </a:lvl6pPr>
            <a:lvl7pPr lvl="6">
              <a:spcBef>
                <a:spcPts val="0"/>
              </a:spcBef>
              <a:spcAft>
                <a:spcPts val="0"/>
              </a:spcAft>
              <a:buSzPts val="3200"/>
              <a:buNone/>
              <a:defRPr b="1" sz="3200"/>
            </a:lvl7pPr>
            <a:lvl8pPr lvl="7">
              <a:spcBef>
                <a:spcPts val="0"/>
              </a:spcBef>
              <a:spcAft>
                <a:spcPts val="0"/>
              </a:spcAft>
              <a:buSzPts val="3200"/>
              <a:buNone/>
              <a:defRPr b="1" sz="3200"/>
            </a:lvl8pPr>
            <a:lvl9pPr lvl="8">
              <a:spcBef>
                <a:spcPts val="0"/>
              </a:spcBef>
              <a:spcAft>
                <a:spcPts val="0"/>
              </a:spcAft>
              <a:buSzPts val="3200"/>
              <a:buNone/>
              <a:defRPr b="1" sz="3200"/>
            </a:lvl9pPr>
          </a:lstStyle>
          <a:p/>
        </p:txBody>
      </p:sp>
      <p:sp>
        <p:nvSpPr>
          <p:cNvPr id="53" name="Google Shape;53;p13"/>
          <p:cNvSpPr txBox="1"/>
          <p:nvPr>
            <p:ph idx="2" type="body"/>
          </p:nvPr>
        </p:nvSpPr>
        <p:spPr>
          <a:xfrm>
            <a:off x="4734300" y="2046025"/>
            <a:ext cx="3512400" cy="20688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33">
          <p15:clr>
            <a:srgbClr val="E46962"/>
          </p15:clr>
        </p15:guide>
        <p15:guide id="10" pos="4292">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orient="horz" pos="162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2.jpg"/><Relationship Id="rId5" Type="http://schemas.openxmlformats.org/officeDocument/2006/relationships/image" Target="../media/image10.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2.jpg"/><Relationship Id="rId5" Type="http://schemas.openxmlformats.org/officeDocument/2006/relationships/image" Target="../media/image13.png"/><Relationship Id="rId6"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2.jpg"/><Relationship Id="rId5" Type="http://schemas.openxmlformats.org/officeDocument/2006/relationships/image" Target="../media/image23.jpg"/><Relationship Id="rId6"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37.jpg"/><Relationship Id="rId9" Type="http://schemas.openxmlformats.org/officeDocument/2006/relationships/image" Target="../media/image39.jpg"/><Relationship Id="rId5" Type="http://schemas.openxmlformats.org/officeDocument/2006/relationships/image" Target="../media/image30.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41.jpg"/><Relationship Id="rId11" Type="http://schemas.openxmlformats.org/officeDocument/2006/relationships/image" Target="../media/image40.jpg"/><Relationship Id="rId10" Type="http://schemas.openxmlformats.org/officeDocument/2006/relationships/image" Target="../media/image26.jpg"/><Relationship Id="rId13" Type="http://schemas.openxmlformats.org/officeDocument/2006/relationships/image" Target="../media/image38.jpg"/><Relationship Id="rId12" Type="http://schemas.openxmlformats.org/officeDocument/2006/relationships/image" Target="../media/image28.jpg"/><Relationship Id="rId15" Type="http://schemas.openxmlformats.org/officeDocument/2006/relationships/image" Target="../media/image12.jpg"/><Relationship Id="rId1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1.jpg"/><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23.jpg"/><Relationship Id="rId6" Type="http://schemas.openxmlformats.org/officeDocument/2006/relationships/image" Target="../media/image5.jpg"/><Relationship Id="rId7"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sp>
        <p:nvSpPr>
          <p:cNvPr id="533" name="Google Shape;533;p55"/>
          <p:cNvSpPr txBox="1"/>
          <p:nvPr>
            <p:ph type="title"/>
          </p:nvPr>
        </p:nvSpPr>
        <p:spPr>
          <a:xfrm>
            <a:off x="228600" y="490599"/>
            <a:ext cx="8686800" cy="165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Designing tools that act as </a:t>
            </a:r>
            <a:r>
              <a:rPr lang="en">
                <a:solidFill>
                  <a:schemeClr val="accent1"/>
                </a:solidFill>
              </a:rPr>
              <a:t>creative collaborators</a:t>
            </a:r>
            <a:endParaRPr>
              <a:solidFill>
                <a:schemeClr val="accent1"/>
              </a:solidFill>
            </a:endParaRPr>
          </a:p>
        </p:txBody>
      </p:sp>
      <p:pic>
        <p:nvPicPr>
          <p:cNvPr id="534" name="Google Shape;534;p55"/>
          <p:cNvPicPr preferRelativeResize="0"/>
          <p:nvPr>
            <p:ph idx="5" type="pic"/>
          </p:nvPr>
        </p:nvPicPr>
        <p:blipFill rotWithShape="1">
          <a:blip r:embed="rId3">
            <a:alphaModFix/>
          </a:blip>
          <a:srcRect b="36820" l="-650" r="650" t="11667"/>
          <a:stretch/>
        </p:blipFill>
        <p:spPr>
          <a:xfrm>
            <a:off x="976800" y="2569464"/>
            <a:ext cx="7190400" cy="2112000"/>
          </a:xfrm>
          <a:prstGeom prst="roundRect">
            <a:avLst>
              <a:gd fmla="val 16667" name="adj"/>
            </a:avLst>
          </a:prstGeom>
        </p:spPr>
      </p:pic>
      <p:sp>
        <p:nvSpPr>
          <p:cNvPr id="535" name="Google Shape;535;p55"/>
          <p:cNvSpPr txBox="1"/>
          <p:nvPr>
            <p:ph idx="4" type="subTitle"/>
          </p:nvPr>
        </p:nvSpPr>
        <p:spPr>
          <a:xfrm>
            <a:off x="345600" y="230200"/>
            <a:ext cx="1752600" cy="6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rPr>
              <a:t>Luiza, Claire, Mikela, Elijah</a:t>
            </a:r>
            <a:endParaRPr>
              <a:solidFill>
                <a:schemeClr val="accent6"/>
              </a:solidFill>
            </a:endParaRPr>
          </a:p>
        </p:txBody>
      </p:sp>
      <p:sp>
        <p:nvSpPr>
          <p:cNvPr id="536" name="Google Shape;536;p55"/>
          <p:cNvSpPr txBox="1"/>
          <p:nvPr>
            <p:ph idx="2" type="subTitle"/>
          </p:nvPr>
        </p:nvSpPr>
        <p:spPr>
          <a:xfrm>
            <a:off x="7566000" y="230200"/>
            <a:ext cx="1232400" cy="6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accent6"/>
                </a:solidFill>
              </a:rPr>
              <a:t>Assignment 1</a:t>
            </a:r>
            <a:endParaRPr>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05" name="Shape 705"/>
        <p:cNvGrpSpPr/>
        <p:nvPr/>
      </p:nvGrpSpPr>
      <p:grpSpPr>
        <a:xfrm>
          <a:off x="0" y="0"/>
          <a:ext cx="0" cy="0"/>
          <a:chOff x="0" y="0"/>
          <a:chExt cx="0" cy="0"/>
        </a:xfrm>
      </p:grpSpPr>
      <p:sp>
        <p:nvSpPr>
          <p:cNvPr id="706" name="Google Shape;706;p64"/>
          <p:cNvSpPr txBox="1"/>
          <p:nvPr>
            <p:ph idx="4294967295" type="title"/>
          </p:nvPr>
        </p:nvSpPr>
        <p:spPr>
          <a:xfrm>
            <a:off x="624225" y="2260589"/>
            <a:ext cx="34938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chemeClr val="lt2"/>
                </a:solidFill>
              </a:rPr>
              <a:t>Interview Results</a:t>
            </a:r>
            <a:endParaRPr sz="5400">
              <a:solidFill>
                <a:schemeClr val="accent3"/>
              </a:solidFill>
            </a:endParaRPr>
          </a:p>
        </p:txBody>
      </p:sp>
      <p:sp>
        <p:nvSpPr>
          <p:cNvPr id="707" name="Google Shape;707;p64"/>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08" name="Google Shape;708;p64"/>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709" name="Google Shape;709;p64"/>
          <p:cNvSpPr/>
          <p:nvPr/>
        </p:nvSpPr>
        <p:spPr>
          <a:xfrm>
            <a:off x="730050" y="4064550"/>
            <a:ext cx="3387300" cy="68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13" name="Shape 713"/>
        <p:cNvGrpSpPr/>
        <p:nvPr/>
      </p:nvGrpSpPr>
      <p:grpSpPr>
        <a:xfrm>
          <a:off x="0" y="0"/>
          <a:ext cx="0" cy="0"/>
          <a:chOff x="0" y="0"/>
          <a:chExt cx="0" cy="0"/>
        </a:xfrm>
      </p:grpSpPr>
      <p:sp>
        <p:nvSpPr>
          <p:cNvPr id="714" name="Google Shape;714;p65"/>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Keith</a:t>
            </a:r>
            <a:endParaRPr sz="4000">
              <a:solidFill>
                <a:schemeClr val="accent3"/>
              </a:solidFill>
            </a:endParaRPr>
          </a:p>
        </p:txBody>
      </p:sp>
      <p:sp>
        <p:nvSpPr>
          <p:cNvPr id="715" name="Google Shape;715;p65"/>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16" name="Google Shape;716;p65"/>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717" name="Google Shape;717;p65"/>
          <p:cNvPicPr preferRelativeResize="0"/>
          <p:nvPr/>
        </p:nvPicPr>
        <p:blipFill rotWithShape="1">
          <a:blip r:embed="rId3">
            <a:alphaModFix/>
          </a:blip>
          <a:srcRect b="36888" l="26190" r="26190" t="0"/>
          <a:stretch/>
        </p:blipFill>
        <p:spPr>
          <a:xfrm>
            <a:off x="228600" y="2669606"/>
            <a:ext cx="1664100" cy="1675500"/>
          </a:xfrm>
          <a:prstGeom prst="roundRect">
            <a:avLst>
              <a:gd fmla="val 30287" name="adj"/>
            </a:avLst>
          </a:prstGeom>
          <a:noFill/>
          <a:ln>
            <a:noFill/>
          </a:ln>
        </p:spPr>
      </p:pic>
      <p:sp>
        <p:nvSpPr>
          <p:cNvPr id="718" name="Google Shape;718;p65"/>
          <p:cNvSpPr txBox="1"/>
          <p:nvPr/>
        </p:nvSpPr>
        <p:spPr>
          <a:xfrm>
            <a:off x="228600" y="1088625"/>
            <a:ext cx="81120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lexandria"/>
                <a:ea typeface="Alexandria"/>
                <a:cs typeface="Alexandria"/>
                <a:sym typeface="Alexandria"/>
              </a:rPr>
              <a:t>Commercial + Freelance artist</a:t>
            </a:r>
            <a:r>
              <a:rPr b="1" lang="en" sz="1600">
                <a:solidFill>
                  <a:schemeClr val="lt2"/>
                </a:solidFill>
                <a:latin typeface="Alexandria"/>
                <a:ea typeface="Alexandria"/>
                <a:cs typeface="Alexandria"/>
                <a:sym typeface="Alexandria"/>
              </a:rPr>
              <a:t> → VR/Animation/Filmmaking/Digital</a:t>
            </a:r>
            <a:endParaRPr b="1" sz="1600">
              <a:solidFill>
                <a:schemeClr val="lt2"/>
              </a:solidFill>
              <a:latin typeface="Alexandria"/>
              <a:ea typeface="Alexandria"/>
              <a:cs typeface="Alexandria"/>
              <a:sym typeface="Alexandria"/>
            </a:endParaRPr>
          </a:p>
        </p:txBody>
      </p:sp>
      <p:sp>
        <p:nvSpPr>
          <p:cNvPr id="719" name="Google Shape;719;p65"/>
          <p:cNvSpPr txBox="1"/>
          <p:nvPr/>
        </p:nvSpPr>
        <p:spPr>
          <a:xfrm>
            <a:off x="228600" y="4654184"/>
            <a:ext cx="30288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Luiza — Interviewer/Recorder</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800">
                <a:solidFill>
                  <a:schemeClr val="dk1"/>
                </a:solidFill>
                <a:latin typeface="Albert Sans"/>
                <a:ea typeface="Albert Sans"/>
                <a:cs typeface="Albert Sans"/>
                <a:sym typeface="Albert Sans"/>
              </a:rPr>
              <a:t>Mikela — Note taker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800">
              <a:solidFill>
                <a:srgbClr val="15110E"/>
              </a:solidFill>
              <a:latin typeface="Albert Sans"/>
              <a:ea typeface="Albert Sans"/>
              <a:cs typeface="Albert Sans"/>
              <a:sym typeface="Albert Sans"/>
            </a:endParaRPr>
          </a:p>
        </p:txBody>
      </p:sp>
      <p:sp>
        <p:nvSpPr>
          <p:cNvPr id="720" name="Google Shape;720;p65"/>
          <p:cNvSpPr txBox="1"/>
          <p:nvPr/>
        </p:nvSpPr>
        <p:spPr>
          <a:xfrm>
            <a:off x="181650" y="4312488"/>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Team members role </a:t>
            </a:r>
            <a:endParaRPr sz="1200">
              <a:solidFill>
                <a:schemeClr val="dk1"/>
              </a:solidFill>
              <a:latin typeface="Alexandria Medium"/>
              <a:ea typeface="Alexandria Medium"/>
              <a:cs typeface="Alexandria Medium"/>
              <a:sym typeface="Alexandria Medium"/>
            </a:endParaRPr>
          </a:p>
        </p:txBody>
      </p:sp>
      <p:sp>
        <p:nvSpPr>
          <p:cNvPr id="721" name="Google Shape;721;p65"/>
          <p:cNvSpPr txBox="1"/>
          <p:nvPr/>
        </p:nvSpPr>
        <p:spPr>
          <a:xfrm>
            <a:off x="6925763" y="4491900"/>
            <a:ext cx="1374000" cy="45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chemeClr val="lt2"/>
                </a:solidFill>
                <a:latin typeface="Alexandria Medium"/>
                <a:ea typeface="Alexandria Medium"/>
                <a:cs typeface="Alexandria Medium"/>
                <a:sym typeface="Alexandria Medium"/>
              </a:rPr>
              <a:t>Some of his artwork!</a:t>
            </a:r>
            <a:endParaRPr i="1" sz="1200">
              <a:solidFill>
                <a:schemeClr val="lt2"/>
              </a:solidFill>
              <a:latin typeface="Alexandria Medium"/>
              <a:ea typeface="Alexandria Medium"/>
              <a:cs typeface="Alexandria Medium"/>
              <a:sym typeface="Alexandria Medium"/>
            </a:endParaRPr>
          </a:p>
        </p:txBody>
      </p:sp>
      <p:sp>
        <p:nvSpPr>
          <p:cNvPr id="722" name="Google Shape;722;p65"/>
          <p:cNvSpPr/>
          <p:nvPr/>
        </p:nvSpPr>
        <p:spPr>
          <a:xfrm>
            <a:off x="2329800" y="1843050"/>
            <a:ext cx="3442800" cy="2098500"/>
          </a:xfrm>
          <a:prstGeom prst="wedgeRoundRectCallout">
            <a:avLst>
              <a:gd fmla="val -42827" name="adj1"/>
              <a:gd fmla="val 69202" name="adj2"/>
              <a:gd fmla="val 0" name="adj3"/>
            </a:avLst>
          </a:prstGeom>
          <a:solidFill>
            <a:schemeClr val="lt2"/>
          </a:solidFill>
          <a:ln cap="flat" cmpd="sng" w="6175">
            <a:solidFill>
              <a:srgbClr val="D6C2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Inter"/>
                <a:ea typeface="Inter"/>
                <a:cs typeface="Inter"/>
                <a:sym typeface="Inter"/>
              </a:rPr>
              <a:t>“</a:t>
            </a:r>
            <a:r>
              <a:rPr lang="en" sz="1600">
                <a:solidFill>
                  <a:schemeClr val="lt1"/>
                </a:solidFill>
                <a:latin typeface="Helvetica Neue"/>
                <a:ea typeface="Helvetica Neue"/>
                <a:cs typeface="Helvetica Neue"/>
                <a:sym typeface="Helvetica Neue"/>
              </a:rPr>
              <a:t>I canceled my Adobe subscription </a:t>
            </a:r>
            <a:r>
              <a:rPr lang="en" sz="1600">
                <a:solidFill>
                  <a:schemeClr val="lt1"/>
                </a:solidFill>
                <a:latin typeface="Helvetica Neue"/>
                <a:ea typeface="Helvetica Neue"/>
                <a:cs typeface="Helvetica Neue"/>
                <a:sym typeface="Helvetica Neue"/>
              </a:rPr>
              <a:t>because</a:t>
            </a:r>
            <a:r>
              <a:rPr lang="en" sz="1600">
                <a:solidFill>
                  <a:schemeClr val="lt1"/>
                </a:solidFill>
                <a:latin typeface="Helvetica Neue"/>
                <a:ea typeface="Helvetica Neue"/>
                <a:cs typeface="Helvetica Neue"/>
                <a:sym typeface="Helvetica Neue"/>
              </a:rPr>
              <a:t> they’re not going in a direction I like… It feels like I’m losing </a:t>
            </a:r>
            <a:r>
              <a:rPr b="1" lang="en" sz="1600">
                <a:solidFill>
                  <a:schemeClr val="lt1"/>
                </a:solidFill>
                <a:latin typeface="Helvetica Neue"/>
                <a:ea typeface="Helvetica Neue"/>
                <a:cs typeface="Helvetica Neue"/>
                <a:sym typeface="Helvetica Neue"/>
              </a:rPr>
              <a:t>creative agency</a:t>
            </a:r>
            <a:r>
              <a:rPr lang="en" sz="1600">
                <a:solidFill>
                  <a:schemeClr val="lt1"/>
                </a:solidFill>
                <a:latin typeface="Helvetica Neue"/>
                <a:ea typeface="Helvetica Neue"/>
                <a:cs typeface="Helvetica Neue"/>
                <a:sym typeface="Helvetica Neue"/>
              </a:rPr>
              <a:t>”</a:t>
            </a:r>
            <a:endParaRPr sz="1600">
              <a:solidFill>
                <a:schemeClr val="lt1"/>
              </a:solidFill>
              <a:latin typeface="Inter"/>
              <a:ea typeface="Inter"/>
              <a:cs typeface="Inter"/>
              <a:sym typeface="Inter"/>
            </a:endParaRPr>
          </a:p>
        </p:txBody>
      </p:sp>
      <p:pic>
        <p:nvPicPr>
          <p:cNvPr id="723" name="Google Shape;723;p65"/>
          <p:cNvPicPr preferRelativeResize="0"/>
          <p:nvPr/>
        </p:nvPicPr>
        <p:blipFill rotWithShape="1">
          <a:blip r:embed="rId4">
            <a:alphaModFix/>
          </a:blip>
          <a:srcRect b="0" l="21942" r="21937" t="0"/>
          <a:stretch/>
        </p:blipFill>
        <p:spPr>
          <a:xfrm>
            <a:off x="228600" y="2673352"/>
            <a:ext cx="1664100" cy="1668000"/>
          </a:xfrm>
          <a:prstGeom prst="roundRect">
            <a:avLst>
              <a:gd fmla="val 30216" name="adj"/>
            </a:avLst>
          </a:prstGeom>
          <a:noFill/>
          <a:ln>
            <a:noFill/>
          </a:ln>
        </p:spPr>
      </p:pic>
      <p:pic>
        <p:nvPicPr>
          <p:cNvPr id="724" name="Google Shape;724;p65"/>
          <p:cNvPicPr preferRelativeResize="0"/>
          <p:nvPr/>
        </p:nvPicPr>
        <p:blipFill rotWithShape="1">
          <a:blip r:embed="rId3">
            <a:alphaModFix/>
          </a:blip>
          <a:srcRect b="36888" l="26190" r="26190" t="0"/>
          <a:stretch/>
        </p:blipFill>
        <p:spPr>
          <a:xfrm>
            <a:off x="228600" y="2669598"/>
            <a:ext cx="1664100" cy="1675500"/>
          </a:xfrm>
          <a:prstGeom prst="roundRect">
            <a:avLst>
              <a:gd fmla="val 30287" name="adj"/>
            </a:avLst>
          </a:prstGeom>
          <a:noFill/>
          <a:ln>
            <a:noFill/>
          </a:ln>
        </p:spPr>
      </p:pic>
      <p:pic>
        <p:nvPicPr>
          <p:cNvPr id="725" name="Google Shape;725;p65"/>
          <p:cNvPicPr preferRelativeResize="0"/>
          <p:nvPr/>
        </p:nvPicPr>
        <p:blipFill>
          <a:blip r:embed="rId5">
            <a:alphaModFix/>
          </a:blip>
          <a:stretch>
            <a:fillRect/>
          </a:stretch>
        </p:blipFill>
        <p:spPr>
          <a:xfrm>
            <a:off x="6181900" y="1701887"/>
            <a:ext cx="1484100" cy="1484100"/>
          </a:xfrm>
          <a:prstGeom prst="roundRect">
            <a:avLst>
              <a:gd fmla="val 16667" name="adj"/>
            </a:avLst>
          </a:prstGeom>
          <a:noFill/>
          <a:ln>
            <a:noFill/>
          </a:ln>
        </p:spPr>
      </p:pic>
      <p:pic>
        <p:nvPicPr>
          <p:cNvPr id="726" name="Google Shape;726;p65"/>
          <p:cNvPicPr preferRelativeResize="0"/>
          <p:nvPr/>
        </p:nvPicPr>
        <p:blipFill>
          <a:blip r:embed="rId6">
            <a:alphaModFix/>
          </a:blip>
          <a:stretch>
            <a:fillRect/>
          </a:stretch>
        </p:blipFill>
        <p:spPr>
          <a:xfrm>
            <a:off x="7351200" y="2163762"/>
            <a:ext cx="1564200" cy="21603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30" name="Shape 730"/>
        <p:cNvGrpSpPr/>
        <p:nvPr/>
      </p:nvGrpSpPr>
      <p:grpSpPr>
        <a:xfrm>
          <a:off x="0" y="0"/>
          <a:ext cx="0" cy="0"/>
          <a:chOff x="0" y="0"/>
          <a:chExt cx="0" cy="0"/>
        </a:xfrm>
      </p:grpSpPr>
      <p:sp>
        <p:nvSpPr>
          <p:cNvPr id="731" name="Google Shape;731;p66"/>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Vanessa</a:t>
            </a:r>
            <a:endParaRPr sz="4000">
              <a:solidFill>
                <a:schemeClr val="accent3"/>
              </a:solidFill>
            </a:endParaRPr>
          </a:p>
        </p:txBody>
      </p:sp>
      <p:sp>
        <p:nvSpPr>
          <p:cNvPr id="732" name="Google Shape;732;p66"/>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33" name="Google Shape;733;p66"/>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734" name="Google Shape;734;p66"/>
          <p:cNvPicPr preferRelativeResize="0"/>
          <p:nvPr/>
        </p:nvPicPr>
        <p:blipFill rotWithShape="1">
          <a:blip r:embed="rId3">
            <a:alphaModFix/>
          </a:blip>
          <a:srcRect b="36888" l="26190" r="26190" t="0"/>
          <a:stretch/>
        </p:blipFill>
        <p:spPr>
          <a:xfrm>
            <a:off x="228600" y="2669606"/>
            <a:ext cx="1664100" cy="1675500"/>
          </a:xfrm>
          <a:prstGeom prst="roundRect">
            <a:avLst>
              <a:gd fmla="val 30287" name="adj"/>
            </a:avLst>
          </a:prstGeom>
          <a:noFill/>
          <a:ln>
            <a:noFill/>
          </a:ln>
        </p:spPr>
      </p:pic>
      <p:sp>
        <p:nvSpPr>
          <p:cNvPr id="735" name="Google Shape;735;p66"/>
          <p:cNvSpPr txBox="1"/>
          <p:nvPr/>
        </p:nvSpPr>
        <p:spPr>
          <a:xfrm>
            <a:off x="228600" y="1088625"/>
            <a:ext cx="81120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lexandria"/>
                <a:ea typeface="Alexandria"/>
                <a:cs typeface="Alexandria"/>
                <a:sym typeface="Alexandria"/>
              </a:rPr>
              <a:t>Product designer + Art hobbyist </a:t>
            </a:r>
            <a:r>
              <a:rPr b="1" lang="en" sz="1600">
                <a:solidFill>
                  <a:schemeClr val="lt2"/>
                </a:solidFill>
                <a:latin typeface="Alexandria"/>
                <a:ea typeface="Alexandria"/>
                <a:cs typeface="Alexandria"/>
                <a:sym typeface="Alexandria"/>
              </a:rPr>
              <a:t>→ Painting and vector art</a:t>
            </a:r>
            <a:endParaRPr b="1" sz="1600">
              <a:solidFill>
                <a:schemeClr val="lt2"/>
              </a:solidFill>
              <a:latin typeface="Alexandria"/>
              <a:ea typeface="Alexandria"/>
              <a:cs typeface="Alexandria"/>
              <a:sym typeface="Alexandria"/>
            </a:endParaRPr>
          </a:p>
        </p:txBody>
      </p:sp>
      <p:sp>
        <p:nvSpPr>
          <p:cNvPr id="736" name="Google Shape;736;p66"/>
          <p:cNvSpPr txBox="1"/>
          <p:nvPr/>
        </p:nvSpPr>
        <p:spPr>
          <a:xfrm>
            <a:off x="228600" y="4654184"/>
            <a:ext cx="30288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Elijah</a:t>
            </a:r>
            <a:r>
              <a:rPr lang="en" sz="800">
                <a:solidFill>
                  <a:schemeClr val="dk1"/>
                </a:solidFill>
                <a:latin typeface="Albert Sans"/>
                <a:ea typeface="Albert Sans"/>
                <a:cs typeface="Albert Sans"/>
                <a:sym typeface="Albert Sans"/>
              </a:rPr>
              <a:t> — Interviewer/Recorder</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800">
                <a:solidFill>
                  <a:schemeClr val="dk1"/>
                </a:solidFill>
                <a:latin typeface="Albert Sans"/>
                <a:ea typeface="Albert Sans"/>
                <a:cs typeface="Albert Sans"/>
                <a:sym typeface="Albert Sans"/>
              </a:rPr>
              <a:t>Mikela — Note taker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800">
              <a:solidFill>
                <a:srgbClr val="15110E"/>
              </a:solidFill>
              <a:latin typeface="Albert Sans"/>
              <a:ea typeface="Albert Sans"/>
              <a:cs typeface="Albert Sans"/>
              <a:sym typeface="Albert Sans"/>
            </a:endParaRPr>
          </a:p>
        </p:txBody>
      </p:sp>
      <p:sp>
        <p:nvSpPr>
          <p:cNvPr id="737" name="Google Shape;737;p66"/>
          <p:cNvSpPr txBox="1"/>
          <p:nvPr/>
        </p:nvSpPr>
        <p:spPr>
          <a:xfrm>
            <a:off x="181650" y="4312488"/>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Team members role </a:t>
            </a:r>
            <a:endParaRPr sz="1200">
              <a:solidFill>
                <a:schemeClr val="dk1"/>
              </a:solidFill>
              <a:latin typeface="Alexandria Medium"/>
              <a:ea typeface="Alexandria Medium"/>
              <a:cs typeface="Alexandria Medium"/>
              <a:sym typeface="Alexandria Medium"/>
            </a:endParaRPr>
          </a:p>
        </p:txBody>
      </p:sp>
      <p:sp>
        <p:nvSpPr>
          <p:cNvPr id="738" name="Google Shape;738;p66"/>
          <p:cNvSpPr txBox="1"/>
          <p:nvPr/>
        </p:nvSpPr>
        <p:spPr>
          <a:xfrm>
            <a:off x="6538938" y="4015650"/>
            <a:ext cx="1374000" cy="45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chemeClr val="lt2"/>
                </a:solidFill>
                <a:latin typeface="Alexandria Medium"/>
                <a:ea typeface="Alexandria Medium"/>
                <a:cs typeface="Alexandria Medium"/>
                <a:sym typeface="Alexandria Medium"/>
              </a:rPr>
              <a:t>Some of her art!</a:t>
            </a:r>
            <a:endParaRPr i="1" sz="1200">
              <a:solidFill>
                <a:schemeClr val="lt2"/>
              </a:solidFill>
              <a:latin typeface="Alexandria Medium"/>
              <a:ea typeface="Alexandria Medium"/>
              <a:cs typeface="Alexandria Medium"/>
              <a:sym typeface="Alexandria Medium"/>
            </a:endParaRPr>
          </a:p>
        </p:txBody>
      </p:sp>
      <p:sp>
        <p:nvSpPr>
          <p:cNvPr id="739" name="Google Shape;739;p66"/>
          <p:cNvSpPr/>
          <p:nvPr/>
        </p:nvSpPr>
        <p:spPr>
          <a:xfrm>
            <a:off x="2329800" y="1843050"/>
            <a:ext cx="3028800" cy="2098500"/>
          </a:xfrm>
          <a:prstGeom prst="wedgeRoundRectCallout">
            <a:avLst>
              <a:gd fmla="val -42827" name="adj1"/>
              <a:gd fmla="val 69202" name="adj2"/>
              <a:gd fmla="val 0" name="adj3"/>
            </a:avLst>
          </a:prstGeom>
          <a:solidFill>
            <a:schemeClr val="lt2"/>
          </a:solidFill>
          <a:ln cap="flat" cmpd="sng" w="6175">
            <a:solidFill>
              <a:srgbClr val="D6C2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a:ea typeface="Inter"/>
                <a:cs typeface="Inter"/>
                <a:sym typeface="Inter"/>
              </a:rPr>
              <a:t>“If I’m </a:t>
            </a:r>
            <a:r>
              <a:rPr lang="en" sz="1500">
                <a:solidFill>
                  <a:schemeClr val="lt1"/>
                </a:solidFill>
                <a:latin typeface="Inter"/>
                <a:ea typeface="Inter"/>
                <a:cs typeface="Inter"/>
                <a:sym typeface="Inter"/>
              </a:rPr>
              <a:t>creating</a:t>
            </a:r>
            <a:r>
              <a:rPr lang="en" sz="1500">
                <a:solidFill>
                  <a:schemeClr val="lt1"/>
                </a:solidFill>
                <a:latin typeface="Inter"/>
                <a:ea typeface="Inter"/>
                <a:cs typeface="Inter"/>
                <a:sym typeface="Inter"/>
              </a:rPr>
              <a:t> something </a:t>
            </a:r>
            <a:r>
              <a:rPr b="1" lang="en" sz="1500">
                <a:solidFill>
                  <a:schemeClr val="lt1"/>
                </a:solidFill>
                <a:latin typeface="Inter"/>
                <a:ea typeface="Inter"/>
                <a:cs typeface="Inter"/>
                <a:sym typeface="Inter"/>
              </a:rPr>
              <a:t>natural</a:t>
            </a:r>
            <a:r>
              <a:rPr lang="en" sz="1500">
                <a:solidFill>
                  <a:schemeClr val="lt1"/>
                </a:solidFill>
                <a:latin typeface="Inter"/>
                <a:ea typeface="Inter"/>
                <a:cs typeface="Inter"/>
                <a:sym typeface="Inter"/>
              </a:rPr>
              <a:t>, then I just get ideas from my </a:t>
            </a:r>
            <a:r>
              <a:rPr b="1" lang="en" sz="1500">
                <a:solidFill>
                  <a:schemeClr val="lt1"/>
                </a:solidFill>
                <a:latin typeface="Inter"/>
                <a:ea typeface="Inter"/>
                <a:cs typeface="Inter"/>
                <a:sym typeface="Inter"/>
              </a:rPr>
              <a:t>environment</a:t>
            </a:r>
            <a:r>
              <a:rPr lang="en" sz="1500">
                <a:solidFill>
                  <a:schemeClr val="lt1"/>
                </a:solidFill>
                <a:latin typeface="Inter"/>
                <a:ea typeface="Inter"/>
                <a:cs typeface="Inter"/>
                <a:sym typeface="Inter"/>
              </a:rPr>
              <a:t>, like a storefront with cool branding”</a:t>
            </a:r>
            <a:endParaRPr sz="1500">
              <a:solidFill>
                <a:schemeClr val="lt1"/>
              </a:solidFill>
              <a:latin typeface="Inter"/>
              <a:ea typeface="Inter"/>
              <a:cs typeface="Inter"/>
              <a:sym typeface="Inter"/>
            </a:endParaRPr>
          </a:p>
        </p:txBody>
      </p:sp>
      <p:pic>
        <p:nvPicPr>
          <p:cNvPr id="740" name="Google Shape;740;p66"/>
          <p:cNvPicPr preferRelativeResize="0"/>
          <p:nvPr/>
        </p:nvPicPr>
        <p:blipFill rotWithShape="1">
          <a:blip r:embed="rId4">
            <a:alphaModFix/>
          </a:blip>
          <a:srcRect b="0" l="21942" r="21937" t="0"/>
          <a:stretch/>
        </p:blipFill>
        <p:spPr>
          <a:xfrm>
            <a:off x="228600" y="2673352"/>
            <a:ext cx="1664100" cy="1668000"/>
          </a:xfrm>
          <a:prstGeom prst="roundRect">
            <a:avLst>
              <a:gd fmla="val 30216" name="adj"/>
            </a:avLst>
          </a:prstGeom>
          <a:noFill/>
          <a:ln>
            <a:noFill/>
          </a:ln>
        </p:spPr>
      </p:pic>
      <p:pic>
        <p:nvPicPr>
          <p:cNvPr id="741" name="Google Shape;741;p66"/>
          <p:cNvPicPr preferRelativeResize="0"/>
          <p:nvPr/>
        </p:nvPicPr>
        <p:blipFill rotWithShape="1">
          <a:blip r:embed="rId3">
            <a:alphaModFix/>
          </a:blip>
          <a:srcRect b="36888" l="26190" r="26190" t="0"/>
          <a:stretch/>
        </p:blipFill>
        <p:spPr>
          <a:xfrm>
            <a:off x="228600" y="2669598"/>
            <a:ext cx="1664100" cy="1675500"/>
          </a:xfrm>
          <a:prstGeom prst="roundRect">
            <a:avLst>
              <a:gd fmla="val 30287" name="adj"/>
            </a:avLst>
          </a:prstGeom>
          <a:noFill/>
          <a:ln>
            <a:noFill/>
          </a:ln>
        </p:spPr>
      </p:pic>
      <p:pic>
        <p:nvPicPr>
          <p:cNvPr id="742" name="Google Shape;742;p66" title="Screenshot 2025-10-03 at 12.42.31 AM.png"/>
          <p:cNvPicPr preferRelativeResize="0"/>
          <p:nvPr/>
        </p:nvPicPr>
        <p:blipFill>
          <a:blip r:embed="rId5">
            <a:alphaModFix/>
          </a:blip>
          <a:stretch>
            <a:fillRect/>
          </a:stretch>
        </p:blipFill>
        <p:spPr>
          <a:xfrm>
            <a:off x="5536500" y="2121553"/>
            <a:ext cx="3378900" cy="1668000"/>
          </a:xfrm>
          <a:prstGeom prst="roundRect">
            <a:avLst>
              <a:gd fmla="val 16667" name="adj"/>
            </a:avLst>
          </a:prstGeom>
          <a:noFill/>
          <a:ln>
            <a:noFill/>
          </a:ln>
        </p:spPr>
      </p:pic>
      <p:sp>
        <p:nvSpPr>
          <p:cNvPr id="743" name="Google Shape;743;p66"/>
          <p:cNvSpPr/>
          <p:nvPr/>
        </p:nvSpPr>
        <p:spPr>
          <a:xfrm>
            <a:off x="6628050" y="2867700"/>
            <a:ext cx="1195800" cy="376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744" name="Google Shape;744;p66"/>
          <p:cNvPicPr preferRelativeResize="0"/>
          <p:nvPr/>
        </p:nvPicPr>
        <p:blipFill rotWithShape="1">
          <a:blip r:embed="rId6">
            <a:alphaModFix/>
          </a:blip>
          <a:srcRect b="0" l="119" r="109" t="0"/>
          <a:stretch/>
        </p:blipFill>
        <p:spPr>
          <a:xfrm>
            <a:off x="228600" y="2676793"/>
            <a:ext cx="1664100" cy="1668300"/>
          </a:xfrm>
          <a:prstGeom prst="roundRect">
            <a:avLst>
              <a:gd fmla="val 29839"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48" name="Shape 748"/>
        <p:cNvGrpSpPr/>
        <p:nvPr/>
      </p:nvGrpSpPr>
      <p:grpSpPr>
        <a:xfrm>
          <a:off x="0" y="0"/>
          <a:ext cx="0" cy="0"/>
          <a:chOff x="0" y="0"/>
          <a:chExt cx="0" cy="0"/>
        </a:xfrm>
      </p:grpSpPr>
      <p:sp>
        <p:nvSpPr>
          <p:cNvPr id="749" name="Google Shape;749;p67"/>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Stephanie</a:t>
            </a:r>
            <a:endParaRPr sz="4000">
              <a:solidFill>
                <a:schemeClr val="accent3"/>
              </a:solidFill>
            </a:endParaRPr>
          </a:p>
        </p:txBody>
      </p:sp>
      <p:sp>
        <p:nvSpPr>
          <p:cNvPr id="750" name="Google Shape;750;p67"/>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51" name="Google Shape;751;p67"/>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752" name="Google Shape;752;p67"/>
          <p:cNvPicPr preferRelativeResize="0"/>
          <p:nvPr/>
        </p:nvPicPr>
        <p:blipFill rotWithShape="1">
          <a:blip r:embed="rId3">
            <a:alphaModFix/>
          </a:blip>
          <a:srcRect b="36888" l="26190" r="26190" t="0"/>
          <a:stretch/>
        </p:blipFill>
        <p:spPr>
          <a:xfrm>
            <a:off x="228600" y="2669606"/>
            <a:ext cx="1664100" cy="1675500"/>
          </a:xfrm>
          <a:prstGeom prst="roundRect">
            <a:avLst>
              <a:gd fmla="val 30287" name="adj"/>
            </a:avLst>
          </a:prstGeom>
          <a:noFill/>
          <a:ln>
            <a:noFill/>
          </a:ln>
        </p:spPr>
      </p:pic>
      <p:sp>
        <p:nvSpPr>
          <p:cNvPr id="753" name="Google Shape;753;p67"/>
          <p:cNvSpPr txBox="1"/>
          <p:nvPr/>
        </p:nvSpPr>
        <p:spPr>
          <a:xfrm>
            <a:off x="228600" y="1088625"/>
            <a:ext cx="87600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lexandria"/>
                <a:ea typeface="Alexandria"/>
                <a:cs typeface="Alexandria"/>
                <a:sym typeface="Alexandria"/>
              </a:rPr>
              <a:t>Product designer + Art hobbyist → Explores multimedia art and ethics of AI art</a:t>
            </a:r>
            <a:endParaRPr b="1" sz="1600">
              <a:solidFill>
                <a:schemeClr val="lt2"/>
              </a:solidFill>
              <a:latin typeface="Alexandria"/>
              <a:ea typeface="Alexandria"/>
              <a:cs typeface="Alexandria"/>
              <a:sym typeface="Alexandria"/>
            </a:endParaRPr>
          </a:p>
        </p:txBody>
      </p:sp>
      <p:sp>
        <p:nvSpPr>
          <p:cNvPr id="754" name="Google Shape;754;p67"/>
          <p:cNvSpPr txBox="1"/>
          <p:nvPr/>
        </p:nvSpPr>
        <p:spPr>
          <a:xfrm>
            <a:off x="228600" y="4654184"/>
            <a:ext cx="30288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Claire</a:t>
            </a:r>
            <a:r>
              <a:rPr lang="en" sz="800">
                <a:solidFill>
                  <a:schemeClr val="dk1"/>
                </a:solidFill>
                <a:latin typeface="Albert Sans"/>
                <a:ea typeface="Albert Sans"/>
                <a:cs typeface="Albert Sans"/>
                <a:sym typeface="Albert Sans"/>
              </a:rPr>
              <a:t> — Interviewer/Recorder</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800">
                <a:solidFill>
                  <a:schemeClr val="dk1"/>
                </a:solidFill>
                <a:latin typeface="Albert Sans"/>
                <a:ea typeface="Albert Sans"/>
                <a:cs typeface="Albert Sans"/>
                <a:sym typeface="Albert Sans"/>
              </a:rPr>
              <a:t>Mikela — Note taker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800">
              <a:solidFill>
                <a:srgbClr val="15110E"/>
              </a:solidFill>
              <a:latin typeface="Albert Sans"/>
              <a:ea typeface="Albert Sans"/>
              <a:cs typeface="Albert Sans"/>
              <a:sym typeface="Albert Sans"/>
            </a:endParaRPr>
          </a:p>
        </p:txBody>
      </p:sp>
      <p:sp>
        <p:nvSpPr>
          <p:cNvPr id="755" name="Google Shape;755;p67"/>
          <p:cNvSpPr txBox="1"/>
          <p:nvPr/>
        </p:nvSpPr>
        <p:spPr>
          <a:xfrm>
            <a:off x="181650" y="4312488"/>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Team members role </a:t>
            </a:r>
            <a:endParaRPr sz="1200">
              <a:solidFill>
                <a:schemeClr val="dk1"/>
              </a:solidFill>
              <a:latin typeface="Alexandria Medium"/>
              <a:ea typeface="Alexandria Medium"/>
              <a:cs typeface="Alexandria Medium"/>
              <a:sym typeface="Alexandria Medium"/>
            </a:endParaRPr>
          </a:p>
        </p:txBody>
      </p:sp>
      <p:sp>
        <p:nvSpPr>
          <p:cNvPr id="756" name="Google Shape;756;p67"/>
          <p:cNvSpPr/>
          <p:nvPr/>
        </p:nvSpPr>
        <p:spPr>
          <a:xfrm>
            <a:off x="2329800" y="1843050"/>
            <a:ext cx="3028800" cy="2098500"/>
          </a:xfrm>
          <a:prstGeom prst="wedgeRoundRectCallout">
            <a:avLst>
              <a:gd fmla="val -42827" name="adj1"/>
              <a:gd fmla="val 69202" name="adj2"/>
              <a:gd fmla="val 0" name="adj3"/>
            </a:avLst>
          </a:prstGeom>
          <a:solidFill>
            <a:schemeClr val="lt2"/>
          </a:solidFill>
          <a:ln cap="flat" cmpd="sng" w="6175">
            <a:solidFill>
              <a:srgbClr val="D6C2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Inter"/>
                <a:ea typeface="Inter"/>
                <a:cs typeface="Inter"/>
                <a:sym typeface="Inter"/>
              </a:rPr>
              <a:t>“I get the most inspired and motivated when I’m surrounded by </a:t>
            </a:r>
            <a:r>
              <a:rPr b="1" lang="en" sz="1500">
                <a:solidFill>
                  <a:schemeClr val="lt1"/>
                </a:solidFill>
                <a:latin typeface="Inter"/>
                <a:ea typeface="Inter"/>
                <a:cs typeface="Inter"/>
                <a:sym typeface="Inter"/>
              </a:rPr>
              <a:t>other people</a:t>
            </a:r>
            <a:r>
              <a:rPr lang="en" sz="1500">
                <a:solidFill>
                  <a:schemeClr val="lt1"/>
                </a:solidFill>
                <a:latin typeface="Inter"/>
                <a:ea typeface="Inter"/>
                <a:cs typeface="Inter"/>
                <a:sym typeface="Inter"/>
              </a:rPr>
              <a:t>”</a:t>
            </a:r>
            <a:endParaRPr sz="1500">
              <a:solidFill>
                <a:schemeClr val="lt1"/>
              </a:solidFill>
              <a:latin typeface="Inter"/>
              <a:ea typeface="Inter"/>
              <a:cs typeface="Inter"/>
              <a:sym typeface="Inter"/>
            </a:endParaRPr>
          </a:p>
        </p:txBody>
      </p:sp>
      <p:pic>
        <p:nvPicPr>
          <p:cNvPr id="757" name="Google Shape;757;p67"/>
          <p:cNvPicPr preferRelativeResize="0"/>
          <p:nvPr/>
        </p:nvPicPr>
        <p:blipFill rotWithShape="1">
          <a:blip r:embed="rId4">
            <a:alphaModFix/>
          </a:blip>
          <a:srcRect b="0" l="21942" r="21937" t="0"/>
          <a:stretch/>
        </p:blipFill>
        <p:spPr>
          <a:xfrm>
            <a:off x="228600" y="2673352"/>
            <a:ext cx="1664100" cy="1668000"/>
          </a:xfrm>
          <a:prstGeom prst="roundRect">
            <a:avLst>
              <a:gd fmla="val 30216" name="adj"/>
            </a:avLst>
          </a:prstGeom>
          <a:noFill/>
          <a:ln>
            <a:noFill/>
          </a:ln>
        </p:spPr>
      </p:pic>
      <p:pic>
        <p:nvPicPr>
          <p:cNvPr id="758" name="Google Shape;758;p67"/>
          <p:cNvPicPr preferRelativeResize="0"/>
          <p:nvPr/>
        </p:nvPicPr>
        <p:blipFill rotWithShape="1">
          <a:blip r:embed="rId3">
            <a:alphaModFix/>
          </a:blip>
          <a:srcRect b="36888" l="26190" r="26190" t="0"/>
          <a:stretch/>
        </p:blipFill>
        <p:spPr>
          <a:xfrm>
            <a:off x="228600" y="2669598"/>
            <a:ext cx="1664100" cy="1675500"/>
          </a:xfrm>
          <a:prstGeom prst="roundRect">
            <a:avLst>
              <a:gd fmla="val 30287" name="adj"/>
            </a:avLst>
          </a:prstGeom>
          <a:noFill/>
          <a:ln>
            <a:noFill/>
          </a:ln>
        </p:spPr>
      </p:pic>
      <p:pic>
        <p:nvPicPr>
          <p:cNvPr id="759" name="Google Shape;759;p67"/>
          <p:cNvPicPr preferRelativeResize="0"/>
          <p:nvPr/>
        </p:nvPicPr>
        <p:blipFill rotWithShape="1">
          <a:blip r:embed="rId5">
            <a:alphaModFix/>
          </a:blip>
          <a:srcRect b="0" l="119" r="109" t="0"/>
          <a:stretch/>
        </p:blipFill>
        <p:spPr>
          <a:xfrm>
            <a:off x="228600" y="2676793"/>
            <a:ext cx="1664100" cy="1668300"/>
          </a:xfrm>
          <a:prstGeom prst="roundRect">
            <a:avLst>
              <a:gd fmla="val 29839" name="adj"/>
            </a:avLst>
          </a:prstGeom>
          <a:noFill/>
          <a:ln>
            <a:noFill/>
          </a:ln>
        </p:spPr>
      </p:pic>
      <p:pic>
        <p:nvPicPr>
          <p:cNvPr id="760" name="Google Shape;760;p67"/>
          <p:cNvPicPr preferRelativeResize="0"/>
          <p:nvPr/>
        </p:nvPicPr>
        <p:blipFill rotWithShape="1">
          <a:blip r:embed="rId6">
            <a:alphaModFix/>
          </a:blip>
          <a:srcRect b="0" l="119" r="109" t="0"/>
          <a:stretch/>
        </p:blipFill>
        <p:spPr>
          <a:xfrm>
            <a:off x="236032" y="2673168"/>
            <a:ext cx="1664100" cy="1668300"/>
          </a:xfrm>
          <a:prstGeom prst="roundRect">
            <a:avLst>
              <a:gd fmla="val 29404"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64" name="Shape 764"/>
        <p:cNvGrpSpPr/>
        <p:nvPr/>
      </p:nvGrpSpPr>
      <p:grpSpPr>
        <a:xfrm>
          <a:off x="0" y="0"/>
          <a:ext cx="0" cy="0"/>
          <a:chOff x="0" y="0"/>
          <a:chExt cx="0" cy="0"/>
        </a:xfrm>
      </p:grpSpPr>
      <p:sp>
        <p:nvSpPr>
          <p:cNvPr id="765" name="Google Shape;765;p68"/>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Chloe</a:t>
            </a:r>
            <a:endParaRPr sz="4000">
              <a:solidFill>
                <a:schemeClr val="accent3"/>
              </a:solidFill>
            </a:endParaRPr>
          </a:p>
        </p:txBody>
      </p:sp>
      <p:sp>
        <p:nvSpPr>
          <p:cNvPr id="766" name="Google Shape;766;p68"/>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67" name="Google Shape;767;p68"/>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768" name="Google Shape;768;p68"/>
          <p:cNvPicPr preferRelativeResize="0"/>
          <p:nvPr/>
        </p:nvPicPr>
        <p:blipFill rotWithShape="1">
          <a:blip r:embed="rId3">
            <a:alphaModFix/>
          </a:blip>
          <a:srcRect b="36888" l="26190" r="26190" t="0"/>
          <a:stretch/>
        </p:blipFill>
        <p:spPr>
          <a:xfrm>
            <a:off x="228600" y="2669606"/>
            <a:ext cx="1664100" cy="1675500"/>
          </a:xfrm>
          <a:prstGeom prst="roundRect">
            <a:avLst>
              <a:gd fmla="val 30287" name="adj"/>
            </a:avLst>
          </a:prstGeom>
          <a:noFill/>
          <a:ln>
            <a:noFill/>
          </a:ln>
        </p:spPr>
      </p:pic>
      <p:sp>
        <p:nvSpPr>
          <p:cNvPr id="769" name="Google Shape;769;p68"/>
          <p:cNvSpPr txBox="1"/>
          <p:nvPr/>
        </p:nvSpPr>
        <p:spPr>
          <a:xfrm>
            <a:off x="228600" y="1088625"/>
            <a:ext cx="81120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lexandria"/>
                <a:ea typeface="Alexandria"/>
                <a:cs typeface="Alexandria"/>
                <a:sym typeface="Alexandria"/>
              </a:rPr>
              <a:t>Longtime art </a:t>
            </a:r>
            <a:r>
              <a:rPr b="1" lang="en" sz="1600">
                <a:solidFill>
                  <a:schemeClr val="lt2"/>
                </a:solidFill>
                <a:latin typeface="Alexandria"/>
                <a:ea typeface="Alexandria"/>
                <a:cs typeface="Alexandria"/>
                <a:sym typeface="Alexandria"/>
              </a:rPr>
              <a:t>hobbyist</a:t>
            </a:r>
            <a:r>
              <a:rPr b="1" lang="en" sz="1600">
                <a:solidFill>
                  <a:schemeClr val="lt2"/>
                </a:solidFill>
                <a:latin typeface="Alexandria"/>
                <a:ea typeface="Alexandria"/>
                <a:cs typeface="Alexandria"/>
                <a:sym typeface="Alexandria"/>
              </a:rPr>
              <a:t> → Printmaking, photography, painting</a:t>
            </a:r>
            <a:endParaRPr b="1" sz="1600">
              <a:solidFill>
                <a:schemeClr val="lt2"/>
              </a:solidFill>
              <a:latin typeface="Alexandria"/>
              <a:ea typeface="Alexandria"/>
              <a:cs typeface="Alexandria"/>
              <a:sym typeface="Alexandria"/>
            </a:endParaRPr>
          </a:p>
        </p:txBody>
      </p:sp>
      <p:sp>
        <p:nvSpPr>
          <p:cNvPr id="770" name="Google Shape;770;p68"/>
          <p:cNvSpPr txBox="1"/>
          <p:nvPr/>
        </p:nvSpPr>
        <p:spPr>
          <a:xfrm>
            <a:off x="228600" y="4654184"/>
            <a:ext cx="30288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Luiza — Interviewer/Recorder</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800">
                <a:solidFill>
                  <a:schemeClr val="dk1"/>
                </a:solidFill>
                <a:latin typeface="Albert Sans"/>
                <a:ea typeface="Albert Sans"/>
                <a:cs typeface="Albert Sans"/>
                <a:sym typeface="Albert Sans"/>
              </a:rPr>
              <a:t>Claire — Note taker </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800">
              <a:solidFill>
                <a:srgbClr val="15110E"/>
              </a:solidFill>
              <a:latin typeface="Albert Sans"/>
              <a:ea typeface="Albert Sans"/>
              <a:cs typeface="Albert Sans"/>
              <a:sym typeface="Albert Sans"/>
            </a:endParaRPr>
          </a:p>
        </p:txBody>
      </p:sp>
      <p:sp>
        <p:nvSpPr>
          <p:cNvPr id="771" name="Google Shape;771;p68"/>
          <p:cNvSpPr txBox="1"/>
          <p:nvPr/>
        </p:nvSpPr>
        <p:spPr>
          <a:xfrm>
            <a:off x="181650" y="4312488"/>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Team members role </a:t>
            </a:r>
            <a:endParaRPr sz="1200">
              <a:solidFill>
                <a:schemeClr val="dk1"/>
              </a:solidFill>
              <a:latin typeface="Alexandria Medium"/>
              <a:ea typeface="Alexandria Medium"/>
              <a:cs typeface="Alexandria Medium"/>
              <a:sym typeface="Alexandria Medium"/>
            </a:endParaRPr>
          </a:p>
        </p:txBody>
      </p:sp>
      <p:sp>
        <p:nvSpPr>
          <p:cNvPr id="772" name="Google Shape;772;p68"/>
          <p:cNvSpPr txBox="1"/>
          <p:nvPr/>
        </p:nvSpPr>
        <p:spPr>
          <a:xfrm>
            <a:off x="6925763" y="4491900"/>
            <a:ext cx="1374000" cy="45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chemeClr val="lt2"/>
                </a:solidFill>
                <a:latin typeface="Alexandria Medium"/>
                <a:ea typeface="Alexandria Medium"/>
                <a:cs typeface="Alexandria Medium"/>
                <a:sym typeface="Alexandria Medium"/>
              </a:rPr>
              <a:t>Some of her artwork!</a:t>
            </a:r>
            <a:endParaRPr i="1" sz="1200">
              <a:solidFill>
                <a:schemeClr val="lt2"/>
              </a:solidFill>
              <a:latin typeface="Alexandria Medium"/>
              <a:ea typeface="Alexandria Medium"/>
              <a:cs typeface="Alexandria Medium"/>
              <a:sym typeface="Alexandria Medium"/>
            </a:endParaRPr>
          </a:p>
        </p:txBody>
      </p:sp>
      <p:pic>
        <p:nvPicPr>
          <p:cNvPr id="773" name="Google Shape;773;p68"/>
          <p:cNvPicPr preferRelativeResize="0"/>
          <p:nvPr/>
        </p:nvPicPr>
        <p:blipFill rotWithShape="1">
          <a:blip r:embed="rId4">
            <a:alphaModFix/>
          </a:blip>
          <a:srcRect b="22546" l="0" r="0" t="17869"/>
          <a:stretch/>
        </p:blipFill>
        <p:spPr>
          <a:xfrm>
            <a:off x="6533141" y="1855298"/>
            <a:ext cx="947235" cy="749645"/>
          </a:xfrm>
          <a:prstGeom prst="rect">
            <a:avLst/>
          </a:prstGeom>
          <a:noFill/>
          <a:ln>
            <a:noFill/>
          </a:ln>
        </p:spPr>
      </p:pic>
      <p:pic>
        <p:nvPicPr>
          <p:cNvPr id="774" name="Google Shape;774;p68" title="61029915599468966.JPG"/>
          <p:cNvPicPr preferRelativeResize="0"/>
          <p:nvPr/>
        </p:nvPicPr>
        <p:blipFill rotWithShape="1">
          <a:blip r:embed="rId5">
            <a:alphaModFix/>
          </a:blip>
          <a:srcRect b="13710" l="0" r="0" t="23510"/>
          <a:stretch/>
        </p:blipFill>
        <p:spPr>
          <a:xfrm>
            <a:off x="7445700" y="2152826"/>
            <a:ext cx="1102237" cy="919101"/>
          </a:xfrm>
          <a:prstGeom prst="rect">
            <a:avLst/>
          </a:prstGeom>
          <a:noFill/>
          <a:ln>
            <a:noFill/>
          </a:ln>
        </p:spPr>
      </p:pic>
      <p:pic>
        <p:nvPicPr>
          <p:cNvPr id="775" name="Google Shape;775;p68" title="2528901786822513269.JPG"/>
          <p:cNvPicPr preferRelativeResize="0"/>
          <p:nvPr/>
        </p:nvPicPr>
        <p:blipFill rotWithShape="1">
          <a:blip r:embed="rId6">
            <a:alphaModFix/>
          </a:blip>
          <a:srcRect b="21213" l="0" r="0" t="15519"/>
          <a:stretch/>
        </p:blipFill>
        <p:spPr>
          <a:xfrm>
            <a:off x="7480376" y="3026226"/>
            <a:ext cx="648091" cy="544579"/>
          </a:xfrm>
          <a:prstGeom prst="rect">
            <a:avLst/>
          </a:prstGeom>
          <a:noFill/>
          <a:ln>
            <a:noFill/>
          </a:ln>
        </p:spPr>
      </p:pic>
      <p:pic>
        <p:nvPicPr>
          <p:cNvPr id="776" name="Google Shape;776;p68" title="3209657040683368560.JPG"/>
          <p:cNvPicPr preferRelativeResize="0"/>
          <p:nvPr/>
        </p:nvPicPr>
        <p:blipFill rotWithShape="1">
          <a:blip r:embed="rId7">
            <a:alphaModFix/>
          </a:blip>
          <a:srcRect b="12299" l="22306" r="14249" t="10000"/>
          <a:stretch/>
        </p:blipFill>
        <p:spPr>
          <a:xfrm>
            <a:off x="6951151" y="2565390"/>
            <a:ext cx="529222" cy="860780"/>
          </a:xfrm>
          <a:prstGeom prst="rect">
            <a:avLst/>
          </a:prstGeom>
          <a:noFill/>
          <a:ln>
            <a:noFill/>
          </a:ln>
        </p:spPr>
      </p:pic>
      <p:pic>
        <p:nvPicPr>
          <p:cNvPr id="777" name="Google Shape;777;p68" title="3991656789707626966.JPG"/>
          <p:cNvPicPr preferRelativeResize="0"/>
          <p:nvPr/>
        </p:nvPicPr>
        <p:blipFill>
          <a:blip r:embed="rId8">
            <a:alphaModFix/>
          </a:blip>
          <a:stretch>
            <a:fillRect/>
          </a:stretch>
        </p:blipFill>
        <p:spPr>
          <a:xfrm>
            <a:off x="7364816" y="1302295"/>
            <a:ext cx="1102228" cy="883625"/>
          </a:xfrm>
          <a:prstGeom prst="rect">
            <a:avLst/>
          </a:prstGeom>
          <a:noFill/>
          <a:ln>
            <a:noFill/>
          </a:ln>
        </p:spPr>
      </p:pic>
      <p:pic>
        <p:nvPicPr>
          <p:cNvPr id="778" name="Google Shape;778;p68" title="4579427482754996456.JPG"/>
          <p:cNvPicPr preferRelativeResize="0"/>
          <p:nvPr/>
        </p:nvPicPr>
        <p:blipFill>
          <a:blip r:embed="rId9">
            <a:alphaModFix/>
          </a:blip>
          <a:stretch>
            <a:fillRect/>
          </a:stretch>
        </p:blipFill>
        <p:spPr>
          <a:xfrm>
            <a:off x="6334952" y="3490642"/>
            <a:ext cx="590833" cy="784707"/>
          </a:xfrm>
          <a:prstGeom prst="rect">
            <a:avLst/>
          </a:prstGeom>
          <a:noFill/>
          <a:ln>
            <a:noFill/>
          </a:ln>
        </p:spPr>
      </p:pic>
      <p:pic>
        <p:nvPicPr>
          <p:cNvPr id="779" name="Google Shape;779;p68" title="5501787635213460186.JPG"/>
          <p:cNvPicPr preferRelativeResize="0"/>
          <p:nvPr/>
        </p:nvPicPr>
        <p:blipFill rotWithShape="1">
          <a:blip r:embed="rId10">
            <a:alphaModFix/>
          </a:blip>
          <a:srcRect b="25317" l="0" r="0" t="14715"/>
          <a:stretch/>
        </p:blipFill>
        <p:spPr>
          <a:xfrm>
            <a:off x="6884387" y="3390990"/>
            <a:ext cx="766671" cy="610586"/>
          </a:xfrm>
          <a:prstGeom prst="rect">
            <a:avLst/>
          </a:prstGeom>
          <a:noFill/>
          <a:ln>
            <a:noFill/>
          </a:ln>
        </p:spPr>
      </p:pic>
      <p:pic>
        <p:nvPicPr>
          <p:cNvPr id="780" name="Google Shape;780;p68" title="6303724326211096653.JPG"/>
          <p:cNvPicPr preferRelativeResize="0"/>
          <p:nvPr/>
        </p:nvPicPr>
        <p:blipFill>
          <a:blip r:embed="rId11">
            <a:alphaModFix/>
          </a:blip>
          <a:stretch>
            <a:fillRect/>
          </a:stretch>
        </p:blipFill>
        <p:spPr>
          <a:xfrm>
            <a:off x="6208128" y="2565390"/>
            <a:ext cx="766671" cy="1018255"/>
          </a:xfrm>
          <a:prstGeom prst="rect">
            <a:avLst/>
          </a:prstGeom>
          <a:noFill/>
          <a:ln>
            <a:noFill/>
          </a:ln>
        </p:spPr>
      </p:pic>
      <p:pic>
        <p:nvPicPr>
          <p:cNvPr id="781" name="Google Shape;781;p68" title="7647878608304467973.JPG"/>
          <p:cNvPicPr preferRelativeResize="0"/>
          <p:nvPr/>
        </p:nvPicPr>
        <p:blipFill>
          <a:blip r:embed="rId12">
            <a:alphaModFix/>
          </a:blip>
          <a:stretch>
            <a:fillRect/>
          </a:stretch>
        </p:blipFill>
        <p:spPr>
          <a:xfrm>
            <a:off x="8128475" y="3026230"/>
            <a:ext cx="820348" cy="1089541"/>
          </a:xfrm>
          <a:prstGeom prst="rect">
            <a:avLst/>
          </a:prstGeom>
          <a:noFill/>
          <a:ln>
            <a:noFill/>
          </a:ln>
        </p:spPr>
      </p:pic>
      <p:pic>
        <p:nvPicPr>
          <p:cNvPr id="782" name="Google Shape;782;p68" title="8200529158968696097.JPG"/>
          <p:cNvPicPr preferRelativeResize="0"/>
          <p:nvPr/>
        </p:nvPicPr>
        <p:blipFill>
          <a:blip r:embed="rId13">
            <a:alphaModFix/>
          </a:blip>
          <a:stretch>
            <a:fillRect/>
          </a:stretch>
        </p:blipFill>
        <p:spPr>
          <a:xfrm>
            <a:off x="5920025" y="1855296"/>
            <a:ext cx="613107" cy="814305"/>
          </a:xfrm>
          <a:prstGeom prst="rect">
            <a:avLst/>
          </a:prstGeom>
          <a:noFill/>
          <a:ln>
            <a:noFill/>
          </a:ln>
        </p:spPr>
      </p:pic>
      <p:pic>
        <p:nvPicPr>
          <p:cNvPr id="783" name="Google Shape;783;p68" title="8380702981281404978 2.JPG"/>
          <p:cNvPicPr preferRelativeResize="0"/>
          <p:nvPr/>
        </p:nvPicPr>
        <p:blipFill>
          <a:blip r:embed="rId14">
            <a:alphaModFix/>
          </a:blip>
          <a:stretch>
            <a:fillRect/>
          </a:stretch>
        </p:blipFill>
        <p:spPr>
          <a:xfrm>
            <a:off x="7572541" y="3541788"/>
            <a:ext cx="613111" cy="682429"/>
          </a:xfrm>
          <a:prstGeom prst="rect">
            <a:avLst/>
          </a:prstGeom>
          <a:noFill/>
          <a:ln>
            <a:noFill/>
          </a:ln>
        </p:spPr>
      </p:pic>
      <p:sp>
        <p:nvSpPr>
          <p:cNvPr id="784" name="Google Shape;784;p68"/>
          <p:cNvSpPr/>
          <p:nvPr/>
        </p:nvSpPr>
        <p:spPr>
          <a:xfrm>
            <a:off x="2329800" y="1843038"/>
            <a:ext cx="3028800" cy="2098500"/>
          </a:xfrm>
          <a:prstGeom prst="wedgeRoundRectCallout">
            <a:avLst>
              <a:gd fmla="val -42827" name="adj1"/>
              <a:gd fmla="val 69202" name="adj2"/>
              <a:gd fmla="val 0" name="adj3"/>
            </a:avLst>
          </a:prstGeom>
          <a:solidFill>
            <a:schemeClr val="lt2"/>
          </a:solidFill>
          <a:ln cap="flat" cmpd="sng" w="6175">
            <a:solidFill>
              <a:srgbClr val="D6C2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Inter"/>
                <a:ea typeface="Inter"/>
                <a:cs typeface="Inter"/>
                <a:sym typeface="Inter"/>
              </a:rPr>
              <a:t>“The best pieces just come out, especially with </a:t>
            </a:r>
            <a:r>
              <a:rPr b="1" lang="en" sz="2000">
                <a:solidFill>
                  <a:schemeClr val="lt1"/>
                </a:solidFill>
                <a:latin typeface="Inter"/>
                <a:ea typeface="Inter"/>
                <a:cs typeface="Inter"/>
                <a:sym typeface="Inter"/>
              </a:rPr>
              <a:t>strong emotions and music</a:t>
            </a:r>
            <a:r>
              <a:rPr lang="en" sz="2000">
                <a:solidFill>
                  <a:schemeClr val="lt1"/>
                </a:solidFill>
                <a:latin typeface="Inter"/>
                <a:ea typeface="Inter"/>
                <a:cs typeface="Inter"/>
                <a:sym typeface="Inter"/>
              </a:rPr>
              <a:t>.”</a:t>
            </a:r>
            <a:endParaRPr>
              <a:solidFill>
                <a:srgbClr val="FFFFFF"/>
              </a:solidFill>
              <a:latin typeface="Inter"/>
              <a:ea typeface="Inter"/>
              <a:cs typeface="Inter"/>
              <a:sym typeface="Inter"/>
            </a:endParaRPr>
          </a:p>
        </p:txBody>
      </p:sp>
      <p:pic>
        <p:nvPicPr>
          <p:cNvPr id="785" name="Google Shape;785;p68"/>
          <p:cNvPicPr preferRelativeResize="0"/>
          <p:nvPr/>
        </p:nvPicPr>
        <p:blipFill rotWithShape="1">
          <a:blip r:embed="rId15">
            <a:alphaModFix/>
          </a:blip>
          <a:srcRect b="0" l="21942" r="21937" t="0"/>
          <a:stretch/>
        </p:blipFill>
        <p:spPr>
          <a:xfrm>
            <a:off x="228600" y="2673352"/>
            <a:ext cx="1664100" cy="1668000"/>
          </a:xfrm>
          <a:prstGeom prst="roundRect">
            <a:avLst>
              <a:gd fmla="val 30216"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89" name="Shape 789"/>
        <p:cNvGrpSpPr/>
        <p:nvPr/>
      </p:nvGrpSpPr>
      <p:grpSpPr>
        <a:xfrm>
          <a:off x="0" y="0"/>
          <a:ext cx="0" cy="0"/>
          <a:chOff x="0" y="0"/>
          <a:chExt cx="0" cy="0"/>
        </a:xfrm>
      </p:grpSpPr>
      <p:sp>
        <p:nvSpPr>
          <p:cNvPr id="790" name="Google Shape;790;p69"/>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Willow</a:t>
            </a:r>
            <a:endParaRPr sz="4000">
              <a:solidFill>
                <a:schemeClr val="accent3"/>
              </a:solidFill>
            </a:endParaRPr>
          </a:p>
        </p:txBody>
      </p:sp>
      <p:sp>
        <p:nvSpPr>
          <p:cNvPr id="791" name="Google Shape;791;p69"/>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792" name="Google Shape;792;p69"/>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793" name="Google Shape;793;p69"/>
          <p:cNvSpPr txBox="1"/>
          <p:nvPr/>
        </p:nvSpPr>
        <p:spPr>
          <a:xfrm>
            <a:off x="181650" y="1351677"/>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Alexandria"/>
                <a:ea typeface="Alexandria"/>
                <a:cs typeface="Alexandria"/>
                <a:sym typeface="Alexandria"/>
              </a:rPr>
              <a:t>Film student</a:t>
            </a:r>
            <a:endParaRPr b="1" sz="1600">
              <a:solidFill>
                <a:schemeClr val="lt2"/>
              </a:solidFill>
              <a:latin typeface="Alexandria"/>
              <a:ea typeface="Alexandria"/>
              <a:cs typeface="Alexandria"/>
              <a:sym typeface="Alexandria"/>
            </a:endParaRPr>
          </a:p>
          <a:p>
            <a:pPr indent="0" lvl="0" marL="0" rtl="0" algn="l">
              <a:spcBef>
                <a:spcPts val="0"/>
              </a:spcBef>
              <a:spcAft>
                <a:spcPts val="0"/>
              </a:spcAft>
              <a:buNone/>
            </a:pPr>
            <a:r>
              <a:rPr b="1" lang="en" sz="1600">
                <a:solidFill>
                  <a:schemeClr val="lt2"/>
                </a:solidFill>
                <a:latin typeface="Alexandria"/>
                <a:ea typeface="Alexandria"/>
                <a:cs typeface="Alexandria"/>
                <a:sym typeface="Alexandria"/>
              </a:rPr>
              <a:t>(non-user)</a:t>
            </a:r>
            <a:endParaRPr b="1" sz="1600">
              <a:solidFill>
                <a:schemeClr val="lt2"/>
              </a:solidFill>
              <a:latin typeface="Alexandria"/>
              <a:ea typeface="Alexandria"/>
              <a:cs typeface="Alexandria"/>
              <a:sym typeface="Alexandria"/>
            </a:endParaRPr>
          </a:p>
        </p:txBody>
      </p:sp>
      <p:sp>
        <p:nvSpPr>
          <p:cNvPr id="794" name="Google Shape;794;p69"/>
          <p:cNvSpPr txBox="1"/>
          <p:nvPr/>
        </p:nvSpPr>
        <p:spPr>
          <a:xfrm>
            <a:off x="228600" y="4654184"/>
            <a:ext cx="30288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lbert Sans"/>
                <a:ea typeface="Albert Sans"/>
                <a:cs typeface="Albert Sans"/>
                <a:sym typeface="Albert Sans"/>
              </a:rPr>
              <a:t>Claire — Interviewer</a:t>
            </a:r>
            <a:endParaRPr sz="8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800">
              <a:solidFill>
                <a:srgbClr val="15110E"/>
              </a:solidFill>
              <a:latin typeface="Albert Sans"/>
              <a:ea typeface="Albert Sans"/>
              <a:cs typeface="Albert Sans"/>
              <a:sym typeface="Albert Sans"/>
            </a:endParaRPr>
          </a:p>
        </p:txBody>
      </p:sp>
      <p:sp>
        <p:nvSpPr>
          <p:cNvPr id="795" name="Google Shape;795;p69"/>
          <p:cNvSpPr txBox="1"/>
          <p:nvPr/>
        </p:nvSpPr>
        <p:spPr>
          <a:xfrm>
            <a:off x="181650" y="4312488"/>
            <a:ext cx="2524500" cy="45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Team members role </a:t>
            </a:r>
            <a:endParaRPr sz="1200">
              <a:solidFill>
                <a:schemeClr val="dk1"/>
              </a:solidFill>
              <a:latin typeface="Alexandria Medium"/>
              <a:ea typeface="Alexandria Medium"/>
              <a:cs typeface="Alexandria Medium"/>
              <a:sym typeface="Alexandria Medium"/>
            </a:endParaRPr>
          </a:p>
        </p:txBody>
      </p:sp>
      <p:pic>
        <p:nvPicPr>
          <p:cNvPr id="796" name="Google Shape;796;p69"/>
          <p:cNvPicPr preferRelativeResize="0"/>
          <p:nvPr/>
        </p:nvPicPr>
        <p:blipFill rotWithShape="1">
          <a:blip r:embed="rId3">
            <a:alphaModFix/>
          </a:blip>
          <a:srcRect b="0" l="119" r="109" t="0"/>
          <a:stretch/>
        </p:blipFill>
        <p:spPr>
          <a:xfrm>
            <a:off x="228600" y="2682322"/>
            <a:ext cx="1626300" cy="1630200"/>
          </a:xfrm>
          <a:prstGeom prst="roundRect">
            <a:avLst>
              <a:gd fmla="val 29404" name="adj"/>
            </a:avLst>
          </a:prstGeom>
          <a:noFill/>
          <a:ln>
            <a:noFill/>
          </a:ln>
        </p:spPr>
      </p:pic>
      <p:sp>
        <p:nvSpPr>
          <p:cNvPr id="797" name="Google Shape;797;p69"/>
          <p:cNvSpPr/>
          <p:nvPr/>
        </p:nvSpPr>
        <p:spPr>
          <a:xfrm>
            <a:off x="2162138" y="1180400"/>
            <a:ext cx="3105600" cy="2445000"/>
          </a:xfrm>
          <a:prstGeom prst="wedgeRoundRectCallout">
            <a:avLst>
              <a:gd fmla="val -46038" name="adj1"/>
              <a:gd fmla="val 69130"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1800">
                <a:solidFill>
                  <a:schemeClr val="lt1"/>
                </a:solidFill>
                <a:latin typeface="Inter"/>
                <a:ea typeface="Inter"/>
                <a:cs typeface="Inter"/>
                <a:sym typeface="Inter"/>
              </a:rPr>
              <a:t>“Art is my </a:t>
            </a:r>
            <a:r>
              <a:rPr b="1" lang="en" sz="1800">
                <a:solidFill>
                  <a:schemeClr val="lt1"/>
                </a:solidFill>
                <a:latin typeface="Inter"/>
                <a:ea typeface="Inter"/>
                <a:cs typeface="Inter"/>
                <a:sym typeface="Inter"/>
              </a:rPr>
              <a:t>safe space</a:t>
            </a:r>
            <a:r>
              <a:rPr lang="en" sz="1800">
                <a:solidFill>
                  <a:schemeClr val="lt1"/>
                </a:solidFill>
                <a:latin typeface="Inter"/>
                <a:ea typeface="Inter"/>
                <a:cs typeface="Inter"/>
                <a:sym typeface="Inter"/>
              </a:rPr>
              <a:t>.”</a:t>
            </a:r>
            <a:endParaRPr sz="1800">
              <a:solidFill>
                <a:schemeClr val="lt1"/>
              </a:solidFill>
              <a:latin typeface="Inter"/>
              <a:ea typeface="Inter"/>
              <a:cs typeface="Inter"/>
              <a:sym typeface="Inter"/>
            </a:endParaRPr>
          </a:p>
          <a:p>
            <a:pPr indent="0" lvl="0" marL="0" rtl="0" algn="ctr">
              <a:spcBef>
                <a:spcPts val="0"/>
              </a:spcBef>
              <a:spcAft>
                <a:spcPts val="0"/>
              </a:spcAft>
              <a:buNone/>
            </a:pPr>
            <a:r>
              <a:rPr lang="en" sz="1800">
                <a:solidFill>
                  <a:schemeClr val="lt1"/>
                </a:solidFill>
                <a:latin typeface="Inter"/>
                <a:ea typeface="Inter"/>
                <a:cs typeface="Inter"/>
                <a:sym typeface="Inter"/>
              </a:rPr>
              <a:t>“Of course AI can make a simple animation, but there’s no </a:t>
            </a:r>
            <a:r>
              <a:rPr b="1" lang="en" sz="1800">
                <a:solidFill>
                  <a:schemeClr val="lt1"/>
                </a:solidFill>
                <a:latin typeface="Inter"/>
                <a:ea typeface="Inter"/>
                <a:cs typeface="Inter"/>
                <a:sym typeface="Inter"/>
              </a:rPr>
              <a:t>personal feeling</a:t>
            </a:r>
            <a:r>
              <a:rPr lang="en" sz="1800">
                <a:solidFill>
                  <a:schemeClr val="lt1"/>
                </a:solidFill>
                <a:latin typeface="Inter"/>
                <a:ea typeface="Inter"/>
                <a:cs typeface="Inter"/>
                <a:sym typeface="Inter"/>
              </a:rPr>
              <a:t> to it. There’s no connection to it.”</a:t>
            </a:r>
            <a:endParaRPr sz="1800">
              <a:latin typeface="Inter"/>
              <a:ea typeface="Inter"/>
              <a:cs typeface="Inter"/>
              <a:sym typeface="Inter"/>
            </a:endParaRPr>
          </a:p>
        </p:txBody>
      </p:sp>
      <p:pic>
        <p:nvPicPr>
          <p:cNvPr id="798" name="Google Shape;798;p69"/>
          <p:cNvPicPr preferRelativeResize="0"/>
          <p:nvPr/>
        </p:nvPicPr>
        <p:blipFill>
          <a:blip r:embed="rId4">
            <a:alphaModFix/>
          </a:blip>
          <a:stretch>
            <a:fillRect/>
          </a:stretch>
        </p:blipFill>
        <p:spPr>
          <a:xfrm>
            <a:off x="5834200" y="627697"/>
            <a:ext cx="3081201" cy="1916251"/>
          </a:xfrm>
          <a:prstGeom prst="rect">
            <a:avLst/>
          </a:prstGeom>
          <a:noFill/>
          <a:ln>
            <a:noFill/>
          </a:ln>
        </p:spPr>
      </p:pic>
      <p:pic>
        <p:nvPicPr>
          <p:cNvPr id="799" name="Google Shape;799;p69"/>
          <p:cNvPicPr preferRelativeResize="0"/>
          <p:nvPr/>
        </p:nvPicPr>
        <p:blipFill>
          <a:blip r:embed="rId5">
            <a:alphaModFix/>
          </a:blip>
          <a:stretch>
            <a:fillRect/>
          </a:stretch>
        </p:blipFill>
        <p:spPr>
          <a:xfrm>
            <a:off x="5575123" y="2872750"/>
            <a:ext cx="3340275" cy="1872100"/>
          </a:xfrm>
          <a:prstGeom prst="rect">
            <a:avLst/>
          </a:prstGeom>
          <a:noFill/>
          <a:ln>
            <a:noFill/>
          </a:ln>
        </p:spPr>
      </p:pic>
      <p:pic>
        <p:nvPicPr>
          <p:cNvPr id="800" name="Google Shape;800;p69"/>
          <p:cNvPicPr preferRelativeResize="0"/>
          <p:nvPr/>
        </p:nvPicPr>
        <p:blipFill rotWithShape="1">
          <a:blip r:embed="rId6">
            <a:alphaModFix/>
          </a:blip>
          <a:srcRect b="0" l="0" r="33333" t="0"/>
          <a:stretch/>
        </p:blipFill>
        <p:spPr>
          <a:xfrm>
            <a:off x="228600" y="2658625"/>
            <a:ext cx="1677600" cy="1677600"/>
          </a:xfrm>
          <a:prstGeom prst="roundRect">
            <a:avLst>
              <a:gd fmla="val 30146"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4" name="Shape 804"/>
        <p:cNvGrpSpPr/>
        <p:nvPr/>
      </p:nvGrpSpPr>
      <p:grpSpPr>
        <a:xfrm>
          <a:off x="0" y="0"/>
          <a:ext cx="0" cy="0"/>
          <a:chOff x="0" y="0"/>
          <a:chExt cx="0" cy="0"/>
        </a:xfrm>
      </p:grpSpPr>
      <p:sp>
        <p:nvSpPr>
          <p:cNvPr id="805" name="Google Shape;805;p70"/>
          <p:cNvSpPr txBox="1"/>
          <p:nvPr>
            <p:ph idx="4294967295" type="title"/>
          </p:nvPr>
        </p:nvSpPr>
        <p:spPr>
          <a:xfrm>
            <a:off x="624225" y="2314100"/>
            <a:ext cx="34938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chemeClr val="lt2"/>
                </a:solidFill>
              </a:rPr>
              <a:t>Analysis</a:t>
            </a:r>
            <a:endParaRPr sz="5400">
              <a:solidFill>
                <a:schemeClr val="accent3"/>
              </a:solidFill>
            </a:endParaRPr>
          </a:p>
        </p:txBody>
      </p:sp>
      <p:sp>
        <p:nvSpPr>
          <p:cNvPr id="806" name="Google Shape;806;p70"/>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07" name="Google Shape;807;p70"/>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08" name="Google Shape;808;p70"/>
          <p:cNvSpPr/>
          <p:nvPr/>
        </p:nvSpPr>
        <p:spPr>
          <a:xfrm>
            <a:off x="677475" y="3303450"/>
            <a:ext cx="2331600" cy="68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12" name="Shape 812"/>
        <p:cNvGrpSpPr/>
        <p:nvPr/>
      </p:nvGrpSpPr>
      <p:grpSpPr>
        <a:xfrm>
          <a:off x="0" y="0"/>
          <a:ext cx="0" cy="0"/>
          <a:chOff x="0" y="0"/>
          <a:chExt cx="0" cy="0"/>
        </a:xfrm>
      </p:grpSpPr>
      <p:sp>
        <p:nvSpPr>
          <p:cNvPr id="813" name="Google Shape;813;p71"/>
          <p:cNvSpPr txBox="1"/>
          <p:nvPr>
            <p:ph idx="4294967295" type="title"/>
          </p:nvPr>
        </p:nvSpPr>
        <p:spPr>
          <a:xfrm>
            <a:off x="181650" y="457200"/>
            <a:ext cx="52551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Empathy map 1: Keith</a:t>
            </a:r>
            <a:endParaRPr sz="4000">
              <a:solidFill>
                <a:schemeClr val="accent3"/>
              </a:solidFill>
            </a:endParaRPr>
          </a:p>
        </p:txBody>
      </p:sp>
      <p:sp>
        <p:nvSpPr>
          <p:cNvPr id="814" name="Google Shape;814;p71"/>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15" name="Google Shape;815;p71"/>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816" name="Google Shape;816;p71" title="147 Empathy Maps (3).png"/>
          <p:cNvPicPr preferRelativeResize="0"/>
          <p:nvPr/>
        </p:nvPicPr>
        <p:blipFill>
          <a:blip r:embed="rId3">
            <a:alphaModFix/>
          </a:blip>
          <a:stretch>
            <a:fillRect/>
          </a:stretch>
        </p:blipFill>
        <p:spPr>
          <a:xfrm>
            <a:off x="-109275" y="909253"/>
            <a:ext cx="5836948" cy="4394823"/>
          </a:xfrm>
          <a:prstGeom prst="rect">
            <a:avLst/>
          </a:prstGeom>
          <a:noFill/>
          <a:ln>
            <a:noFill/>
          </a:ln>
        </p:spPr>
      </p:pic>
      <p:pic>
        <p:nvPicPr>
          <p:cNvPr id="817" name="Google Shape;817;p71" title="Screenshot 2025-10-03 at 1.23.26 AM.png"/>
          <p:cNvPicPr preferRelativeResize="0"/>
          <p:nvPr/>
        </p:nvPicPr>
        <p:blipFill rotWithShape="1">
          <a:blip r:embed="rId4">
            <a:alphaModFix/>
          </a:blip>
          <a:srcRect b="29927" l="0" r="0" t="0"/>
          <a:stretch/>
        </p:blipFill>
        <p:spPr>
          <a:xfrm>
            <a:off x="6229350" y="998758"/>
            <a:ext cx="1971325" cy="806941"/>
          </a:xfrm>
          <a:prstGeom prst="rect">
            <a:avLst/>
          </a:prstGeom>
          <a:noFill/>
          <a:ln>
            <a:noFill/>
          </a:ln>
        </p:spPr>
      </p:pic>
      <p:pic>
        <p:nvPicPr>
          <p:cNvPr id="818" name="Google Shape;818;p71" title="Screenshot 2025-10-03 at 1.25.10 AM.png"/>
          <p:cNvPicPr preferRelativeResize="0"/>
          <p:nvPr/>
        </p:nvPicPr>
        <p:blipFill>
          <a:blip r:embed="rId5">
            <a:alphaModFix/>
          </a:blip>
          <a:stretch>
            <a:fillRect/>
          </a:stretch>
        </p:blipFill>
        <p:spPr>
          <a:xfrm>
            <a:off x="6229350" y="2889550"/>
            <a:ext cx="1971325" cy="1125038"/>
          </a:xfrm>
          <a:prstGeom prst="rect">
            <a:avLst/>
          </a:prstGeom>
          <a:noFill/>
          <a:ln>
            <a:noFill/>
          </a:ln>
        </p:spPr>
      </p:pic>
      <p:pic>
        <p:nvPicPr>
          <p:cNvPr id="819" name="Google Shape;819;p71" title="Screenshot 2025-10-03 at 1.26.14 AM.png"/>
          <p:cNvPicPr preferRelativeResize="0"/>
          <p:nvPr/>
        </p:nvPicPr>
        <p:blipFill>
          <a:blip r:embed="rId6">
            <a:alphaModFix/>
          </a:blip>
          <a:stretch>
            <a:fillRect/>
          </a:stretch>
        </p:blipFill>
        <p:spPr>
          <a:xfrm>
            <a:off x="6229350" y="1895813"/>
            <a:ext cx="1971325" cy="838644"/>
          </a:xfrm>
          <a:prstGeom prst="rect">
            <a:avLst/>
          </a:prstGeom>
          <a:noFill/>
          <a:ln>
            <a:noFill/>
          </a:ln>
        </p:spPr>
      </p:pic>
      <p:pic>
        <p:nvPicPr>
          <p:cNvPr id="820" name="Google Shape;820;p71" title="Screenshot 2025-10-03 at 1.27.15 AM.png"/>
          <p:cNvPicPr preferRelativeResize="0"/>
          <p:nvPr/>
        </p:nvPicPr>
        <p:blipFill>
          <a:blip r:embed="rId7">
            <a:alphaModFix/>
          </a:blip>
          <a:stretch>
            <a:fillRect/>
          </a:stretch>
        </p:blipFill>
        <p:spPr>
          <a:xfrm>
            <a:off x="6229350" y="4114175"/>
            <a:ext cx="1971325" cy="9035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24" name="Shape 824"/>
        <p:cNvGrpSpPr/>
        <p:nvPr/>
      </p:nvGrpSpPr>
      <p:grpSpPr>
        <a:xfrm>
          <a:off x="0" y="0"/>
          <a:ext cx="0" cy="0"/>
          <a:chOff x="0" y="0"/>
          <a:chExt cx="0" cy="0"/>
        </a:xfrm>
      </p:grpSpPr>
      <p:pic>
        <p:nvPicPr>
          <p:cNvPr id="825" name="Google Shape;825;p72" title="Screenshot 2025-10-02 at 8.26.35 PM.png"/>
          <p:cNvPicPr preferRelativeResize="0"/>
          <p:nvPr/>
        </p:nvPicPr>
        <p:blipFill>
          <a:blip r:embed="rId3">
            <a:alphaModFix/>
          </a:blip>
          <a:stretch>
            <a:fillRect/>
          </a:stretch>
        </p:blipFill>
        <p:spPr>
          <a:xfrm>
            <a:off x="7090275" y="1623141"/>
            <a:ext cx="1390550" cy="1357660"/>
          </a:xfrm>
          <a:prstGeom prst="rect">
            <a:avLst/>
          </a:prstGeom>
          <a:noFill/>
          <a:ln>
            <a:noFill/>
          </a:ln>
        </p:spPr>
      </p:pic>
      <p:sp>
        <p:nvSpPr>
          <p:cNvPr id="826" name="Google Shape;826;p72"/>
          <p:cNvSpPr txBox="1"/>
          <p:nvPr>
            <p:ph idx="4294967295" type="title"/>
          </p:nvPr>
        </p:nvSpPr>
        <p:spPr>
          <a:xfrm>
            <a:off x="158100" y="298900"/>
            <a:ext cx="5439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Empathy map 2: Vanessa</a:t>
            </a:r>
            <a:endParaRPr sz="4000">
              <a:solidFill>
                <a:schemeClr val="accent3"/>
              </a:solidFill>
            </a:endParaRPr>
          </a:p>
        </p:txBody>
      </p:sp>
      <p:sp>
        <p:nvSpPr>
          <p:cNvPr id="827" name="Google Shape;827;p72"/>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28" name="Google Shape;828;p72"/>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829" name="Google Shape;829;p72" title="Screenshot 2025-10-02 at 8.25.37 PM.png"/>
          <p:cNvPicPr preferRelativeResize="0"/>
          <p:nvPr/>
        </p:nvPicPr>
        <p:blipFill>
          <a:blip r:embed="rId4">
            <a:alphaModFix/>
          </a:blip>
          <a:stretch>
            <a:fillRect/>
          </a:stretch>
        </p:blipFill>
        <p:spPr>
          <a:xfrm>
            <a:off x="7090267" y="3127998"/>
            <a:ext cx="1390560" cy="1424100"/>
          </a:xfrm>
          <a:prstGeom prst="rect">
            <a:avLst/>
          </a:prstGeom>
          <a:noFill/>
          <a:ln>
            <a:noFill/>
          </a:ln>
        </p:spPr>
      </p:pic>
      <p:pic>
        <p:nvPicPr>
          <p:cNvPr id="830" name="Google Shape;830;p72" title="Screenshot 2025-10-02 at 8.26.16 PM.png"/>
          <p:cNvPicPr preferRelativeResize="0"/>
          <p:nvPr/>
        </p:nvPicPr>
        <p:blipFill>
          <a:blip r:embed="rId5">
            <a:alphaModFix/>
          </a:blip>
          <a:stretch>
            <a:fillRect/>
          </a:stretch>
        </p:blipFill>
        <p:spPr>
          <a:xfrm>
            <a:off x="5440050" y="1623154"/>
            <a:ext cx="1432625" cy="1424096"/>
          </a:xfrm>
          <a:prstGeom prst="rect">
            <a:avLst/>
          </a:prstGeom>
          <a:noFill/>
          <a:ln>
            <a:noFill/>
          </a:ln>
        </p:spPr>
      </p:pic>
      <p:pic>
        <p:nvPicPr>
          <p:cNvPr id="831" name="Google Shape;831;p72" title="Screenshot 2025-10-02 at 8.26.48 PM.png"/>
          <p:cNvPicPr preferRelativeResize="0"/>
          <p:nvPr/>
        </p:nvPicPr>
        <p:blipFill>
          <a:blip r:embed="rId6">
            <a:alphaModFix/>
          </a:blip>
          <a:stretch>
            <a:fillRect/>
          </a:stretch>
        </p:blipFill>
        <p:spPr>
          <a:xfrm>
            <a:off x="5440050" y="3130600"/>
            <a:ext cx="1432625" cy="1485350"/>
          </a:xfrm>
          <a:prstGeom prst="rect">
            <a:avLst/>
          </a:prstGeom>
          <a:noFill/>
          <a:ln>
            <a:noFill/>
          </a:ln>
        </p:spPr>
      </p:pic>
      <p:pic>
        <p:nvPicPr>
          <p:cNvPr id="832" name="Google Shape;832;p72" title="147 Empathy Maps (4).png"/>
          <p:cNvPicPr preferRelativeResize="0"/>
          <p:nvPr/>
        </p:nvPicPr>
        <p:blipFill>
          <a:blip r:embed="rId7">
            <a:alphaModFix/>
          </a:blip>
          <a:stretch>
            <a:fillRect/>
          </a:stretch>
        </p:blipFill>
        <p:spPr>
          <a:xfrm>
            <a:off x="93800" y="972100"/>
            <a:ext cx="4932475" cy="415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36" name="Shape 836"/>
        <p:cNvGrpSpPr/>
        <p:nvPr/>
      </p:nvGrpSpPr>
      <p:grpSpPr>
        <a:xfrm>
          <a:off x="0" y="0"/>
          <a:ext cx="0" cy="0"/>
          <a:chOff x="0" y="0"/>
          <a:chExt cx="0" cy="0"/>
        </a:xfrm>
      </p:grpSpPr>
      <p:sp>
        <p:nvSpPr>
          <p:cNvPr id="837" name="Google Shape;837;p73"/>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C</a:t>
            </a:r>
            <a:r>
              <a:rPr lang="en" sz="4000">
                <a:solidFill>
                  <a:schemeClr val="lt2"/>
                </a:solidFill>
              </a:rPr>
              <a:t>ontradictions</a:t>
            </a:r>
            <a:endParaRPr sz="4000">
              <a:solidFill>
                <a:schemeClr val="accent3"/>
              </a:solidFill>
            </a:endParaRPr>
          </a:p>
        </p:txBody>
      </p:sp>
      <p:sp>
        <p:nvSpPr>
          <p:cNvPr id="838" name="Google Shape;838;p73"/>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39" name="Google Shape;839;p73"/>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40" name="Google Shape;840;p73"/>
          <p:cNvSpPr/>
          <p:nvPr/>
        </p:nvSpPr>
        <p:spPr>
          <a:xfrm>
            <a:off x="-1213575" y="3516700"/>
            <a:ext cx="5738700" cy="1119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41" name="Google Shape;841;p73"/>
          <p:cNvSpPr txBox="1"/>
          <p:nvPr/>
        </p:nvSpPr>
        <p:spPr>
          <a:xfrm>
            <a:off x="484525" y="1500055"/>
            <a:ext cx="8161200" cy="1878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a:solidFill>
                  <a:srgbClr val="FAFAFA"/>
                </a:solidFill>
                <a:latin typeface="Inter Medium"/>
                <a:ea typeface="Inter Medium"/>
                <a:cs typeface="Inter Medium"/>
                <a:sym typeface="Inter Medium"/>
              </a:rPr>
              <a:t>Vanessa:</a:t>
            </a:r>
            <a:endParaRPr sz="1600">
              <a:solidFill>
                <a:srgbClr val="FAFAFA"/>
              </a:solidFill>
              <a:latin typeface="Inter Medium"/>
              <a:ea typeface="Inter Medium"/>
              <a:cs typeface="Inter Medium"/>
              <a:sym typeface="Inter Medium"/>
            </a:endParaRPr>
          </a:p>
          <a:p>
            <a:pPr indent="-330200" lvl="0" marL="457200" rtl="0" algn="l">
              <a:lnSpc>
                <a:spcPct val="115000"/>
              </a:lnSpc>
              <a:spcBef>
                <a:spcPts val="0"/>
              </a:spcBef>
              <a:spcAft>
                <a:spcPts val="0"/>
              </a:spcAft>
              <a:buClr>
                <a:srgbClr val="FAFAFA"/>
              </a:buClr>
              <a:buSzPts val="1600"/>
              <a:buFont typeface="Inter Medium"/>
              <a:buChar char="●"/>
            </a:pPr>
            <a:r>
              <a:rPr lang="en" sz="1600">
                <a:solidFill>
                  <a:srgbClr val="FAFAFA"/>
                </a:solidFill>
                <a:latin typeface="Inter Medium"/>
                <a:ea typeface="Inter Medium"/>
                <a:cs typeface="Inter Medium"/>
                <a:sym typeface="Inter Medium"/>
              </a:rPr>
              <a:t>“Fundamentals of art are </a:t>
            </a:r>
            <a:r>
              <a:rPr b="1" lang="en" sz="1600">
                <a:solidFill>
                  <a:srgbClr val="FAFAFA"/>
                </a:solidFill>
                <a:latin typeface="Inter"/>
                <a:ea typeface="Inter"/>
                <a:cs typeface="Inter"/>
                <a:sym typeface="Inter"/>
              </a:rPr>
              <a:t>inherently human</a:t>
            </a:r>
            <a:r>
              <a:rPr lang="en" sz="1600">
                <a:solidFill>
                  <a:srgbClr val="FAFAFA"/>
                </a:solidFill>
                <a:latin typeface="Inter Medium"/>
                <a:ea typeface="Inter Medium"/>
                <a:cs typeface="Inter Medium"/>
                <a:sym typeface="Inter Medium"/>
              </a:rPr>
              <a:t>”</a:t>
            </a:r>
            <a:endParaRPr sz="1600">
              <a:solidFill>
                <a:srgbClr val="FAFAFA"/>
              </a:solidFill>
              <a:latin typeface="Inter Medium"/>
              <a:ea typeface="Inter Medium"/>
              <a:cs typeface="Inter Medium"/>
              <a:sym typeface="Inter Medium"/>
            </a:endParaRPr>
          </a:p>
          <a:p>
            <a:pPr indent="-330200" lvl="0" marL="457200" rtl="0" algn="l">
              <a:lnSpc>
                <a:spcPct val="115000"/>
              </a:lnSpc>
              <a:spcBef>
                <a:spcPts val="0"/>
              </a:spcBef>
              <a:spcAft>
                <a:spcPts val="0"/>
              </a:spcAft>
              <a:buClr>
                <a:srgbClr val="FAFAFA"/>
              </a:buClr>
              <a:buSzPts val="1600"/>
              <a:buFont typeface="Inter Medium"/>
              <a:buChar char="●"/>
            </a:pPr>
            <a:r>
              <a:rPr lang="en" sz="1600">
                <a:solidFill>
                  <a:srgbClr val="FAFAFA"/>
                </a:solidFill>
                <a:latin typeface="Inter Medium"/>
                <a:ea typeface="Inter Medium"/>
                <a:cs typeface="Inter Medium"/>
                <a:sym typeface="Inter Medium"/>
              </a:rPr>
              <a:t>Yet, uses ChatGPT to help ideate projects and planning</a:t>
            </a:r>
            <a:endParaRPr sz="1600">
              <a:solidFill>
                <a:srgbClr val="FAFAFA"/>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sz="1600">
              <a:solidFill>
                <a:srgbClr val="FAFAFA"/>
              </a:solidFill>
              <a:latin typeface="Inter Medium"/>
              <a:ea typeface="Inter Medium"/>
              <a:cs typeface="Inter Medium"/>
              <a:sym typeface="Inter Medium"/>
            </a:endParaRPr>
          </a:p>
          <a:p>
            <a:pPr indent="0" lvl="0" marL="0" rtl="0" algn="l">
              <a:lnSpc>
                <a:spcPct val="115000"/>
              </a:lnSpc>
              <a:spcBef>
                <a:spcPts val="0"/>
              </a:spcBef>
              <a:spcAft>
                <a:spcPts val="0"/>
              </a:spcAft>
              <a:buNone/>
            </a:pPr>
            <a:r>
              <a:rPr lang="en" sz="1600">
                <a:solidFill>
                  <a:srgbClr val="FAFAFA"/>
                </a:solidFill>
                <a:latin typeface="Inter Medium"/>
                <a:ea typeface="Inter Medium"/>
                <a:cs typeface="Inter Medium"/>
                <a:sym typeface="Inter Medium"/>
              </a:rPr>
              <a:t>Stephanie:</a:t>
            </a:r>
            <a:endParaRPr sz="1600">
              <a:solidFill>
                <a:srgbClr val="FAFAFA"/>
              </a:solidFill>
              <a:latin typeface="Inter Medium"/>
              <a:ea typeface="Inter Medium"/>
              <a:cs typeface="Inter Medium"/>
              <a:sym typeface="Inter Medium"/>
            </a:endParaRPr>
          </a:p>
          <a:p>
            <a:pPr indent="-330200" lvl="0" marL="457200" rtl="0" algn="l">
              <a:lnSpc>
                <a:spcPct val="115000"/>
              </a:lnSpc>
              <a:spcBef>
                <a:spcPts val="0"/>
              </a:spcBef>
              <a:spcAft>
                <a:spcPts val="0"/>
              </a:spcAft>
              <a:buClr>
                <a:srgbClr val="FAFAFA"/>
              </a:buClr>
              <a:buSzPts val="1600"/>
              <a:buFont typeface="Inter Medium"/>
              <a:buChar char="●"/>
            </a:pPr>
            <a:r>
              <a:rPr lang="en" sz="1600">
                <a:solidFill>
                  <a:srgbClr val="FAFAFA"/>
                </a:solidFill>
                <a:latin typeface="Inter Medium"/>
                <a:ea typeface="Inter Medium"/>
                <a:cs typeface="Inter Medium"/>
                <a:sym typeface="Inter Medium"/>
              </a:rPr>
              <a:t>“I do not use AI in any art-making processes”</a:t>
            </a:r>
            <a:endParaRPr sz="1600">
              <a:solidFill>
                <a:srgbClr val="FAFAFA"/>
              </a:solidFill>
              <a:latin typeface="Inter Medium"/>
              <a:ea typeface="Inter Medium"/>
              <a:cs typeface="Inter Medium"/>
              <a:sym typeface="Inter Medium"/>
            </a:endParaRPr>
          </a:p>
          <a:p>
            <a:pPr indent="-330200" lvl="0" marL="457200" rtl="0" algn="l">
              <a:lnSpc>
                <a:spcPct val="115000"/>
              </a:lnSpc>
              <a:spcBef>
                <a:spcPts val="0"/>
              </a:spcBef>
              <a:spcAft>
                <a:spcPts val="0"/>
              </a:spcAft>
              <a:buClr>
                <a:srgbClr val="FAFAFA"/>
              </a:buClr>
              <a:buSzPts val="1600"/>
              <a:buFont typeface="Inter Medium"/>
              <a:buChar char="●"/>
            </a:pPr>
            <a:r>
              <a:rPr lang="en" sz="1600">
                <a:solidFill>
                  <a:srgbClr val="FAFAFA"/>
                </a:solidFill>
                <a:latin typeface="Inter Medium"/>
                <a:ea typeface="Inter Medium"/>
                <a:cs typeface="Inter Medium"/>
                <a:sym typeface="Inter Medium"/>
              </a:rPr>
              <a:t>Uses it to generate user cases for product design</a:t>
            </a:r>
            <a:endParaRPr sz="1600">
              <a:solidFill>
                <a:srgbClr val="FAFAFA"/>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sz="1600">
              <a:solidFill>
                <a:srgbClr val="FAFAFA"/>
              </a:solidFill>
              <a:latin typeface="Inter Medium"/>
              <a:ea typeface="Inter Medium"/>
              <a:cs typeface="Inter Medium"/>
              <a:sym typeface="Inter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6"/>
          <p:cNvSpPr/>
          <p:nvPr/>
        </p:nvSpPr>
        <p:spPr>
          <a:xfrm>
            <a:off x="2423700" y="1801500"/>
            <a:ext cx="2101200" cy="2016900"/>
          </a:xfrm>
          <a:prstGeom prst="roundRect">
            <a:avLst>
              <a:gd fmla="val 1188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2" name="Google Shape;542;p56"/>
          <p:cNvSpPr/>
          <p:nvPr/>
        </p:nvSpPr>
        <p:spPr>
          <a:xfrm>
            <a:off x="4618950" y="1801500"/>
            <a:ext cx="2101200" cy="2016900"/>
          </a:xfrm>
          <a:prstGeom prst="roundRect">
            <a:avLst>
              <a:gd fmla="val 1188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3" name="Google Shape;543;p56"/>
          <p:cNvSpPr/>
          <p:nvPr/>
        </p:nvSpPr>
        <p:spPr>
          <a:xfrm>
            <a:off x="228600" y="1801500"/>
            <a:ext cx="2101200" cy="2016900"/>
          </a:xfrm>
          <a:prstGeom prst="roundRect">
            <a:avLst>
              <a:gd fmla="val 1188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4" name="Google Shape;544;p56"/>
          <p:cNvSpPr/>
          <p:nvPr/>
        </p:nvSpPr>
        <p:spPr>
          <a:xfrm>
            <a:off x="6814050" y="1801500"/>
            <a:ext cx="2101200" cy="2016900"/>
          </a:xfrm>
          <a:prstGeom prst="roundRect">
            <a:avLst>
              <a:gd fmla="val 11886"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545" name="Google Shape;545;p56"/>
          <p:cNvPicPr preferRelativeResize="0"/>
          <p:nvPr/>
        </p:nvPicPr>
        <p:blipFill rotWithShape="1">
          <a:blip r:embed="rId3">
            <a:alphaModFix/>
          </a:blip>
          <a:srcRect b="16938" l="10912" r="10920" t="4893"/>
          <a:stretch/>
        </p:blipFill>
        <p:spPr>
          <a:xfrm>
            <a:off x="7011372" y="2021195"/>
            <a:ext cx="673200" cy="673200"/>
          </a:xfrm>
          <a:prstGeom prst="roundRect">
            <a:avLst>
              <a:gd fmla="val 16667" name="adj"/>
            </a:avLst>
          </a:prstGeom>
          <a:noFill/>
          <a:ln cap="flat" cmpd="sng" w="9525">
            <a:solidFill>
              <a:schemeClr val="accent1"/>
            </a:solidFill>
            <a:prstDash val="solid"/>
            <a:round/>
            <a:headEnd len="sm" w="sm" type="none"/>
            <a:tailEnd len="sm" w="sm" type="none"/>
          </a:ln>
        </p:spPr>
      </p:pic>
      <p:pic>
        <p:nvPicPr>
          <p:cNvPr descr="A man smiles and looks at the camera while crossing his arms. " id="546" name="Google Shape;546;p56"/>
          <p:cNvPicPr preferRelativeResize="0"/>
          <p:nvPr/>
        </p:nvPicPr>
        <p:blipFill rotWithShape="1">
          <a:blip r:embed="rId4">
            <a:alphaModFix/>
          </a:blip>
          <a:srcRect b="31271" l="28671" r="25519" t="0"/>
          <a:stretch/>
        </p:blipFill>
        <p:spPr>
          <a:xfrm>
            <a:off x="424567" y="2021195"/>
            <a:ext cx="673200" cy="673200"/>
          </a:xfrm>
          <a:prstGeom prst="roundRect">
            <a:avLst>
              <a:gd fmla="val 16667" name="adj"/>
            </a:avLst>
          </a:prstGeom>
          <a:noFill/>
          <a:ln cap="flat" cmpd="sng" w="9525">
            <a:solidFill>
              <a:schemeClr val="accent1"/>
            </a:solidFill>
            <a:prstDash val="solid"/>
            <a:round/>
            <a:headEnd len="sm" w="sm" type="none"/>
            <a:tailEnd len="sm" w="sm" type="none"/>
          </a:ln>
        </p:spPr>
      </p:pic>
      <p:pic>
        <p:nvPicPr>
          <p:cNvPr descr="Portrait of a woman wearing a tanktop. " id="547" name="Google Shape;547;p56"/>
          <p:cNvPicPr preferRelativeResize="0"/>
          <p:nvPr/>
        </p:nvPicPr>
        <p:blipFill rotWithShape="1">
          <a:blip r:embed="rId5">
            <a:alphaModFix/>
          </a:blip>
          <a:srcRect b="51049" l="32135" r="38107" t="4308"/>
          <a:stretch/>
        </p:blipFill>
        <p:spPr>
          <a:xfrm>
            <a:off x="4815386" y="2021195"/>
            <a:ext cx="673200" cy="673200"/>
          </a:xfrm>
          <a:prstGeom prst="roundRect">
            <a:avLst>
              <a:gd fmla="val 16667" name="adj"/>
            </a:avLst>
          </a:prstGeom>
          <a:noFill/>
          <a:ln cap="flat" cmpd="sng" w="9525">
            <a:solidFill>
              <a:schemeClr val="accent1"/>
            </a:solidFill>
            <a:prstDash val="solid"/>
            <a:round/>
            <a:headEnd len="sm" w="sm" type="none"/>
            <a:tailEnd len="sm" w="sm" type="none"/>
          </a:ln>
        </p:spPr>
      </p:pic>
      <p:sp>
        <p:nvSpPr>
          <p:cNvPr id="548" name="Google Shape;548;p56"/>
          <p:cNvSpPr txBox="1"/>
          <p:nvPr>
            <p:ph idx="4" type="subTitle"/>
          </p:nvPr>
        </p:nvSpPr>
        <p:spPr>
          <a:xfrm>
            <a:off x="228450" y="2694397"/>
            <a:ext cx="2101200" cy="4365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sz="1500"/>
              <a:t>Elijah</a:t>
            </a:r>
            <a:endParaRPr sz="1500"/>
          </a:p>
        </p:txBody>
      </p:sp>
      <p:sp>
        <p:nvSpPr>
          <p:cNvPr id="549" name="Google Shape;549;p56"/>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dk1"/>
                </a:solidFill>
              </a:rPr>
              <a:t>Assignment 1</a:t>
            </a:r>
            <a:endParaRPr>
              <a:solidFill>
                <a:schemeClr val="dk1"/>
              </a:solidFill>
            </a:endParaRPr>
          </a:p>
        </p:txBody>
      </p:sp>
      <p:sp>
        <p:nvSpPr>
          <p:cNvPr id="550" name="Google Shape;550;p56"/>
          <p:cNvSpPr txBox="1"/>
          <p:nvPr>
            <p:ph idx="22" type="subTitle"/>
          </p:nvPr>
        </p:nvSpPr>
        <p:spPr>
          <a:xfrm>
            <a:off x="345600" y="230200"/>
            <a:ext cx="1752600" cy="6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rPr>
              <a:t>Elijah, Luiza, Claire, Mikela</a:t>
            </a:r>
            <a:endParaRPr/>
          </a:p>
        </p:txBody>
      </p:sp>
      <p:sp>
        <p:nvSpPr>
          <p:cNvPr id="551" name="Google Shape;551;p56"/>
          <p:cNvSpPr txBox="1"/>
          <p:nvPr>
            <p:ph idx="3" type="subTitle"/>
          </p:nvPr>
        </p:nvSpPr>
        <p:spPr>
          <a:xfrm>
            <a:off x="228450" y="3167538"/>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Symbolic Systems </a:t>
            </a:r>
            <a:r>
              <a:rPr lang="en"/>
              <a:t>'26</a:t>
            </a:r>
            <a:endParaRPr/>
          </a:p>
        </p:txBody>
      </p:sp>
      <p:sp>
        <p:nvSpPr>
          <p:cNvPr id="552" name="Google Shape;552;p56"/>
          <p:cNvSpPr txBox="1"/>
          <p:nvPr>
            <p:ph idx="7" type="subTitle"/>
          </p:nvPr>
        </p:nvSpPr>
        <p:spPr>
          <a:xfrm>
            <a:off x="2423775" y="3143115"/>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Design + Computer Science </a:t>
            </a:r>
            <a:endParaRPr/>
          </a:p>
          <a:p>
            <a:pPr indent="0" lvl="0" marL="0" rtl="0" algn="l">
              <a:spcBef>
                <a:spcPts val="0"/>
              </a:spcBef>
              <a:spcAft>
                <a:spcPts val="0"/>
              </a:spcAft>
              <a:buNone/>
            </a:pPr>
            <a:r>
              <a:rPr lang="en"/>
              <a:t>‘28</a:t>
            </a:r>
            <a:endParaRPr/>
          </a:p>
        </p:txBody>
      </p:sp>
      <p:sp>
        <p:nvSpPr>
          <p:cNvPr id="553" name="Google Shape;553;p56"/>
          <p:cNvSpPr txBox="1"/>
          <p:nvPr>
            <p:ph idx="8" type="subTitle"/>
          </p:nvPr>
        </p:nvSpPr>
        <p:spPr>
          <a:xfrm>
            <a:off x="2423775" y="2664966"/>
            <a:ext cx="2101200" cy="4365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sz="1500"/>
              <a:t>Luiza</a:t>
            </a:r>
            <a:endParaRPr sz="1500"/>
          </a:p>
        </p:txBody>
      </p:sp>
      <p:sp>
        <p:nvSpPr>
          <p:cNvPr id="554" name="Google Shape;554;p56"/>
          <p:cNvSpPr txBox="1"/>
          <p:nvPr>
            <p:ph idx="14" type="subTitle"/>
          </p:nvPr>
        </p:nvSpPr>
        <p:spPr>
          <a:xfrm>
            <a:off x="4619100" y="3143115"/>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Computer Science ‘27</a:t>
            </a:r>
            <a:endParaRPr/>
          </a:p>
        </p:txBody>
      </p:sp>
      <p:sp>
        <p:nvSpPr>
          <p:cNvPr id="555" name="Google Shape;555;p56"/>
          <p:cNvSpPr txBox="1"/>
          <p:nvPr>
            <p:ph idx="15" type="subTitle"/>
          </p:nvPr>
        </p:nvSpPr>
        <p:spPr>
          <a:xfrm>
            <a:off x="4619100" y="2694397"/>
            <a:ext cx="2101200" cy="4365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sz="1500"/>
              <a:t>Claire</a:t>
            </a:r>
            <a:endParaRPr sz="1500"/>
          </a:p>
        </p:txBody>
      </p:sp>
      <p:sp>
        <p:nvSpPr>
          <p:cNvPr id="556" name="Google Shape;556;p56"/>
          <p:cNvSpPr txBox="1"/>
          <p:nvPr>
            <p:ph idx="18" type="subTitle"/>
          </p:nvPr>
        </p:nvSpPr>
        <p:spPr>
          <a:xfrm>
            <a:off x="6814425" y="3143115"/>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Symbolic Systems ‘27</a:t>
            </a:r>
            <a:endParaRPr/>
          </a:p>
        </p:txBody>
      </p:sp>
      <p:sp>
        <p:nvSpPr>
          <p:cNvPr id="557" name="Google Shape;557;p56"/>
          <p:cNvSpPr txBox="1"/>
          <p:nvPr>
            <p:ph idx="19" type="subTitle"/>
          </p:nvPr>
        </p:nvSpPr>
        <p:spPr>
          <a:xfrm>
            <a:off x="6814425" y="2694397"/>
            <a:ext cx="2101200" cy="4365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sz="1500"/>
              <a:t>Mikela</a:t>
            </a:r>
            <a:endParaRPr sz="1500"/>
          </a:p>
        </p:txBody>
      </p:sp>
      <p:sp>
        <p:nvSpPr>
          <p:cNvPr id="558" name="Google Shape;558;p56"/>
          <p:cNvSpPr txBox="1"/>
          <p:nvPr>
            <p:ph idx="4294967295" type="title"/>
          </p:nvPr>
        </p:nvSpPr>
        <p:spPr>
          <a:xfrm>
            <a:off x="181650" y="457200"/>
            <a:ext cx="42963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Meet the </a:t>
            </a:r>
            <a:r>
              <a:rPr lang="en" sz="4000">
                <a:solidFill>
                  <a:schemeClr val="accent3"/>
                </a:solidFill>
              </a:rPr>
              <a:t>team</a:t>
            </a:r>
            <a:endParaRPr sz="4000">
              <a:solidFill>
                <a:schemeClr val="accent3"/>
              </a:solidFill>
            </a:endParaRPr>
          </a:p>
        </p:txBody>
      </p:sp>
      <p:pic>
        <p:nvPicPr>
          <p:cNvPr id="559" name="Google Shape;559;p56"/>
          <p:cNvPicPr preferRelativeResize="0"/>
          <p:nvPr/>
        </p:nvPicPr>
        <p:blipFill>
          <a:blip r:embed="rId6">
            <a:alphaModFix/>
          </a:blip>
          <a:stretch>
            <a:fillRect/>
          </a:stretch>
        </p:blipFill>
        <p:spPr>
          <a:xfrm>
            <a:off x="2619963" y="2021201"/>
            <a:ext cx="673200" cy="673200"/>
          </a:xfrm>
          <a:prstGeom prst="roundRect">
            <a:avLst>
              <a:gd fmla="val 16667" name="adj"/>
            </a:avLst>
          </a:prstGeom>
          <a:noFill/>
          <a:ln cap="flat" cmpd="sng" w="8200">
            <a:solidFill>
              <a:schemeClr val="accent1"/>
            </a:solidFill>
            <a:prstDash val="solid"/>
            <a:round/>
            <a:headEnd len="sm" w="sm" type="none"/>
            <a:tailEnd len="sm" w="sm" type="none"/>
          </a:ln>
        </p:spPr>
      </p:pic>
      <p:pic>
        <p:nvPicPr>
          <p:cNvPr id="560" name="Google Shape;560;p56"/>
          <p:cNvPicPr preferRelativeResize="0"/>
          <p:nvPr/>
        </p:nvPicPr>
        <p:blipFill>
          <a:blip r:embed="rId7">
            <a:alphaModFix/>
          </a:blip>
          <a:stretch>
            <a:fillRect/>
          </a:stretch>
        </p:blipFill>
        <p:spPr>
          <a:xfrm>
            <a:off x="4822425" y="2021200"/>
            <a:ext cx="659700" cy="673200"/>
          </a:xfrm>
          <a:prstGeom prst="roundRect">
            <a:avLst>
              <a:gd fmla="val 16667" name="adj"/>
            </a:avLst>
          </a:prstGeom>
          <a:noFill/>
          <a:ln>
            <a:noFill/>
          </a:ln>
        </p:spPr>
      </p:pic>
      <p:pic>
        <p:nvPicPr>
          <p:cNvPr id="561" name="Google Shape;561;p56" title="IMG_7778.JPG"/>
          <p:cNvPicPr preferRelativeResize="0"/>
          <p:nvPr/>
        </p:nvPicPr>
        <p:blipFill rotWithShape="1">
          <a:blip r:embed="rId8">
            <a:alphaModFix/>
          </a:blip>
          <a:srcRect b="0" l="21534" r="21540" t="24098"/>
          <a:stretch/>
        </p:blipFill>
        <p:spPr>
          <a:xfrm>
            <a:off x="410552" y="1998605"/>
            <a:ext cx="687300" cy="687300"/>
          </a:xfrm>
          <a:prstGeom prst="roundRect">
            <a:avLst>
              <a:gd fmla="val 16667" name="adj"/>
            </a:avLst>
          </a:prstGeom>
          <a:noFill/>
          <a:ln cap="flat" cmpd="sng" w="8200">
            <a:solidFill>
              <a:schemeClr val="accen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5" name="Shape 845"/>
        <p:cNvGrpSpPr/>
        <p:nvPr/>
      </p:nvGrpSpPr>
      <p:grpSpPr>
        <a:xfrm>
          <a:off x="0" y="0"/>
          <a:ext cx="0" cy="0"/>
          <a:chOff x="0" y="0"/>
          <a:chExt cx="0" cy="0"/>
        </a:xfrm>
      </p:grpSpPr>
      <p:sp>
        <p:nvSpPr>
          <p:cNvPr id="846" name="Google Shape;846;p74"/>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Tensions</a:t>
            </a:r>
            <a:endParaRPr sz="4000">
              <a:solidFill>
                <a:schemeClr val="accent3"/>
              </a:solidFill>
            </a:endParaRPr>
          </a:p>
        </p:txBody>
      </p:sp>
      <p:sp>
        <p:nvSpPr>
          <p:cNvPr id="847" name="Google Shape;847;p74"/>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48" name="Google Shape;848;p74"/>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49" name="Google Shape;849;p74"/>
          <p:cNvSpPr/>
          <p:nvPr/>
        </p:nvSpPr>
        <p:spPr>
          <a:xfrm>
            <a:off x="5016775" y="3337800"/>
            <a:ext cx="4655100" cy="1119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0" name="Google Shape;850;p74"/>
          <p:cNvSpPr txBox="1"/>
          <p:nvPr/>
        </p:nvSpPr>
        <p:spPr>
          <a:xfrm>
            <a:off x="345600" y="1895401"/>
            <a:ext cx="8114700" cy="1878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FAFAFA"/>
                </a:solidFill>
                <a:latin typeface="Inter Medium"/>
                <a:ea typeface="Inter Medium"/>
                <a:cs typeface="Inter Medium"/>
                <a:sym typeface="Inter Medium"/>
              </a:rPr>
              <a:t>Personal vs. Professional workflow</a:t>
            </a:r>
            <a:endParaRPr sz="1800">
              <a:solidFill>
                <a:srgbClr val="FAFAFA"/>
              </a:solidFill>
              <a:latin typeface="Inter Medium"/>
              <a:ea typeface="Inter Medium"/>
              <a:cs typeface="Inter Medium"/>
              <a:sym typeface="Inter Medium"/>
            </a:endParaRPr>
          </a:p>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Personal </a:t>
            </a:r>
            <a:r>
              <a:rPr lang="en" sz="1800">
                <a:solidFill>
                  <a:srgbClr val="FAFAFA"/>
                </a:solidFill>
                <a:latin typeface="Inter Medium"/>
                <a:ea typeface="Inter Medium"/>
                <a:cs typeface="Inter Medium"/>
                <a:sym typeface="Inter Medium"/>
              </a:rPr>
              <a:t>workflows</a:t>
            </a:r>
            <a:r>
              <a:rPr lang="en" sz="1800">
                <a:solidFill>
                  <a:srgbClr val="FAFAFA"/>
                </a:solidFill>
                <a:latin typeface="Inter Medium"/>
                <a:ea typeface="Inter Medium"/>
                <a:cs typeface="Inter Medium"/>
                <a:sym typeface="Inter Medium"/>
              </a:rPr>
              <a:t> are more natural and </a:t>
            </a:r>
            <a:r>
              <a:rPr b="1" lang="en" sz="1800">
                <a:solidFill>
                  <a:srgbClr val="FAFAFA"/>
                </a:solidFill>
                <a:latin typeface="Inter"/>
                <a:ea typeface="Inter"/>
                <a:cs typeface="Inter"/>
                <a:sym typeface="Inter"/>
              </a:rPr>
              <a:t>grounded in senses</a:t>
            </a:r>
            <a:endParaRPr b="1" sz="1800">
              <a:solidFill>
                <a:srgbClr val="FAFAFA"/>
              </a:solidFill>
              <a:latin typeface="Inter"/>
              <a:ea typeface="Inter"/>
              <a:cs typeface="Inter"/>
              <a:sym typeface="Inter"/>
            </a:endParaRPr>
          </a:p>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Professional workflows are </a:t>
            </a:r>
            <a:r>
              <a:rPr b="1" lang="en" sz="1800">
                <a:solidFill>
                  <a:srgbClr val="FAFAFA"/>
                </a:solidFill>
                <a:latin typeface="Inter"/>
                <a:ea typeface="Inter"/>
                <a:cs typeface="Inter"/>
                <a:sym typeface="Inter"/>
              </a:rPr>
              <a:t>highly iterative</a:t>
            </a:r>
            <a:r>
              <a:rPr lang="en" sz="1800">
                <a:solidFill>
                  <a:srgbClr val="FAFAFA"/>
                </a:solidFill>
                <a:latin typeface="Inter Medium"/>
                <a:ea typeface="Inter Medium"/>
                <a:cs typeface="Inter Medium"/>
                <a:sym typeface="Inter Medium"/>
              </a:rPr>
              <a:t> and tend to incorporate more AI as a means to expedite processes</a:t>
            </a:r>
            <a:endParaRPr sz="1800">
              <a:solidFill>
                <a:srgbClr val="FAFAFA"/>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sz="1800">
              <a:solidFill>
                <a:srgbClr val="FAFAFA"/>
              </a:solidFill>
              <a:latin typeface="Inter Medium"/>
              <a:ea typeface="Inter Medium"/>
              <a:cs typeface="Inter Medium"/>
              <a:sym typeface="Inter Medium"/>
            </a:endParaRPr>
          </a:p>
          <a:p>
            <a:pPr indent="0" lvl="0" marL="0" rtl="0" algn="l">
              <a:lnSpc>
                <a:spcPct val="115000"/>
              </a:lnSpc>
              <a:spcBef>
                <a:spcPts val="0"/>
              </a:spcBef>
              <a:spcAft>
                <a:spcPts val="0"/>
              </a:spcAft>
              <a:buNone/>
            </a:pPr>
            <a:r>
              <a:rPr lang="en" sz="1800">
                <a:solidFill>
                  <a:srgbClr val="FAFAFA"/>
                </a:solidFill>
                <a:latin typeface="Inter Medium"/>
                <a:ea typeface="Inter Medium"/>
                <a:cs typeface="Inter Medium"/>
                <a:sym typeface="Inter Medium"/>
              </a:rPr>
              <a:t>Recognizing value vs. ethics of Gen AI art</a:t>
            </a:r>
            <a:endParaRPr sz="1800">
              <a:solidFill>
                <a:srgbClr val="FAFAFA"/>
              </a:solidFill>
              <a:latin typeface="Inter Medium"/>
              <a:ea typeface="Inter Medium"/>
              <a:cs typeface="Inter Medium"/>
              <a:sym typeface="Inter Medium"/>
            </a:endParaRPr>
          </a:p>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Many </a:t>
            </a:r>
            <a:r>
              <a:rPr b="1" lang="en" sz="1800">
                <a:solidFill>
                  <a:srgbClr val="FAFAFA"/>
                </a:solidFill>
                <a:latin typeface="Inter"/>
                <a:ea typeface="Inter"/>
                <a:cs typeface="Inter"/>
                <a:sym typeface="Inter"/>
              </a:rPr>
              <a:t>realize the potential time</a:t>
            </a:r>
            <a:br>
              <a:rPr b="1" lang="en" sz="1800">
                <a:solidFill>
                  <a:srgbClr val="FAFAFA"/>
                </a:solidFill>
                <a:latin typeface="Inter"/>
                <a:ea typeface="Inter"/>
                <a:cs typeface="Inter"/>
                <a:sym typeface="Inter"/>
              </a:rPr>
            </a:br>
            <a:r>
              <a:rPr b="1" lang="en" sz="1800">
                <a:solidFill>
                  <a:srgbClr val="FAFAFA"/>
                </a:solidFill>
                <a:latin typeface="Inter"/>
                <a:ea typeface="Inter"/>
                <a:cs typeface="Inter"/>
                <a:sym typeface="Inter"/>
              </a:rPr>
              <a:t>savings</a:t>
            </a:r>
            <a:r>
              <a:rPr lang="en" sz="1800">
                <a:solidFill>
                  <a:srgbClr val="FAFAFA"/>
                </a:solidFill>
                <a:latin typeface="Inter Medium"/>
                <a:ea typeface="Inter Medium"/>
                <a:cs typeface="Inter Medium"/>
                <a:sym typeface="Inter Medium"/>
              </a:rPr>
              <a:t> of AI but say a lot of the</a:t>
            </a:r>
            <a:br>
              <a:rPr lang="en" sz="1800">
                <a:solidFill>
                  <a:srgbClr val="FAFAFA"/>
                </a:solidFill>
                <a:latin typeface="Inter Medium"/>
                <a:ea typeface="Inter Medium"/>
                <a:cs typeface="Inter Medium"/>
                <a:sym typeface="Inter Medium"/>
              </a:rPr>
            </a:br>
            <a:r>
              <a:rPr lang="en" sz="1800">
                <a:solidFill>
                  <a:srgbClr val="FAFAFA"/>
                </a:solidFill>
                <a:latin typeface="Inter Medium"/>
                <a:ea typeface="Inter Medium"/>
                <a:cs typeface="Inter Medium"/>
                <a:sym typeface="Inter Medium"/>
              </a:rPr>
              <a:t>“frustration” or “effort” is what</a:t>
            </a:r>
            <a:br>
              <a:rPr lang="en" sz="1800">
                <a:solidFill>
                  <a:srgbClr val="FAFAFA"/>
                </a:solidFill>
                <a:latin typeface="Inter Medium"/>
                <a:ea typeface="Inter Medium"/>
                <a:cs typeface="Inter Medium"/>
                <a:sym typeface="Inter Medium"/>
              </a:rPr>
            </a:br>
            <a:r>
              <a:rPr lang="en" sz="1800">
                <a:solidFill>
                  <a:srgbClr val="FAFAFA"/>
                </a:solidFill>
                <a:latin typeface="Inter Medium"/>
                <a:ea typeface="Inter Medium"/>
                <a:cs typeface="Inter Medium"/>
                <a:sym typeface="Inter Medium"/>
              </a:rPr>
              <a:t>delivers </a:t>
            </a:r>
            <a:r>
              <a:rPr b="1" lang="en" sz="1800">
                <a:solidFill>
                  <a:srgbClr val="FAFAFA"/>
                </a:solidFill>
                <a:latin typeface="Inter"/>
                <a:ea typeface="Inter"/>
                <a:cs typeface="Inter"/>
                <a:sym typeface="Inter"/>
              </a:rPr>
              <a:t>value</a:t>
            </a:r>
            <a:r>
              <a:rPr lang="en" sz="1800">
                <a:solidFill>
                  <a:srgbClr val="FAFAFA"/>
                </a:solidFill>
                <a:latin typeface="Inter Medium"/>
                <a:ea typeface="Inter Medium"/>
                <a:cs typeface="Inter Medium"/>
                <a:sym typeface="Inter Medium"/>
              </a:rPr>
              <a:t> to the art</a:t>
            </a:r>
            <a:endParaRPr sz="1800">
              <a:solidFill>
                <a:srgbClr val="FAFAFA"/>
              </a:solidFill>
              <a:latin typeface="Inter Medium"/>
              <a:ea typeface="Inter Medium"/>
              <a:cs typeface="Inter Medium"/>
              <a:sym typeface="Inter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4" name="Shape 854"/>
        <p:cNvGrpSpPr/>
        <p:nvPr/>
      </p:nvGrpSpPr>
      <p:grpSpPr>
        <a:xfrm>
          <a:off x="0" y="0"/>
          <a:ext cx="0" cy="0"/>
          <a:chOff x="0" y="0"/>
          <a:chExt cx="0" cy="0"/>
        </a:xfrm>
      </p:grpSpPr>
      <p:sp>
        <p:nvSpPr>
          <p:cNvPr id="855" name="Google Shape;855;p75"/>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Surprises</a:t>
            </a:r>
            <a:endParaRPr sz="4000">
              <a:solidFill>
                <a:schemeClr val="accent3"/>
              </a:solidFill>
            </a:endParaRPr>
          </a:p>
        </p:txBody>
      </p:sp>
      <p:sp>
        <p:nvSpPr>
          <p:cNvPr id="856" name="Google Shape;856;p75"/>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57" name="Google Shape;857;p75"/>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58" name="Google Shape;858;p75"/>
          <p:cNvSpPr/>
          <p:nvPr/>
        </p:nvSpPr>
        <p:spPr>
          <a:xfrm>
            <a:off x="345600" y="4137175"/>
            <a:ext cx="2345400" cy="1525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859" name="Google Shape;859;p75"/>
          <p:cNvSpPr txBox="1"/>
          <p:nvPr/>
        </p:nvSpPr>
        <p:spPr>
          <a:xfrm>
            <a:off x="566525" y="1895400"/>
            <a:ext cx="7253100" cy="529500"/>
          </a:xfrm>
          <a:prstGeom prst="rect">
            <a:avLst/>
          </a:prstGeom>
          <a:noFill/>
          <a:ln>
            <a:noFill/>
          </a:ln>
        </p:spPr>
        <p:txBody>
          <a:bodyPr anchorCtr="0" anchor="ctr" bIns="0" lIns="0" spcFirstLastPara="1" rIns="0" wrap="square" tIns="0">
            <a:noAutofit/>
          </a:bodyPr>
          <a:lstStyle/>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Vanessa found it ok to help design AI products for Firefly but feels guilty using it outside of work </a:t>
            </a:r>
            <a:endParaRPr sz="1800">
              <a:solidFill>
                <a:srgbClr val="FAFAFA"/>
              </a:solidFill>
              <a:latin typeface="Inter Medium"/>
              <a:ea typeface="Inter Medium"/>
              <a:cs typeface="Inter Medium"/>
              <a:sym typeface="Inter Medium"/>
            </a:endParaRPr>
          </a:p>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All the artists seemed accepting of using AI to help with planning and organization </a:t>
            </a:r>
            <a:endParaRPr sz="1800">
              <a:solidFill>
                <a:srgbClr val="FAFAFA"/>
              </a:solidFill>
              <a:latin typeface="Inter Medium"/>
              <a:ea typeface="Inter Medium"/>
              <a:cs typeface="Inter Medium"/>
              <a:sym typeface="Inter Medium"/>
            </a:endParaRPr>
          </a:p>
          <a:p>
            <a:pPr indent="-342900" lvl="0" marL="457200" rtl="0" algn="l">
              <a:lnSpc>
                <a:spcPct val="115000"/>
              </a:lnSpc>
              <a:spcBef>
                <a:spcPts val="0"/>
              </a:spcBef>
              <a:spcAft>
                <a:spcPts val="0"/>
              </a:spcAft>
              <a:buClr>
                <a:srgbClr val="FAFAFA"/>
              </a:buClr>
              <a:buSzPts val="1800"/>
              <a:buFont typeface="Inter Medium"/>
              <a:buChar char="●"/>
            </a:pPr>
            <a:r>
              <a:rPr lang="en" sz="1800">
                <a:solidFill>
                  <a:srgbClr val="FAFAFA"/>
                </a:solidFill>
                <a:latin typeface="Inter Medium"/>
                <a:ea typeface="Inter Medium"/>
                <a:cs typeface="Inter Medium"/>
                <a:sym typeface="Inter Medium"/>
              </a:rPr>
              <a:t>AI was seen as a way to figure out what tool to use next</a:t>
            </a:r>
            <a:endParaRPr sz="1800">
              <a:solidFill>
                <a:srgbClr val="FAFAFA"/>
              </a:solidFill>
              <a:latin typeface="Inter Medium"/>
              <a:ea typeface="Inter Medium"/>
              <a:cs typeface="Inter Medium"/>
              <a:sym typeface="Inter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63" name="Shape 863"/>
        <p:cNvGrpSpPr/>
        <p:nvPr/>
      </p:nvGrpSpPr>
      <p:grpSpPr>
        <a:xfrm>
          <a:off x="0" y="0"/>
          <a:ext cx="0" cy="0"/>
          <a:chOff x="0" y="0"/>
          <a:chExt cx="0" cy="0"/>
        </a:xfrm>
      </p:grpSpPr>
      <p:sp>
        <p:nvSpPr>
          <p:cNvPr id="864" name="Google Shape;864;p76"/>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Insights and Needs #1</a:t>
            </a:r>
            <a:endParaRPr sz="4000">
              <a:solidFill>
                <a:schemeClr val="accent3"/>
              </a:solidFill>
            </a:endParaRPr>
          </a:p>
        </p:txBody>
      </p:sp>
      <p:sp>
        <p:nvSpPr>
          <p:cNvPr id="865" name="Google Shape;865;p76"/>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66" name="Google Shape;866;p76"/>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67" name="Google Shape;867;p76"/>
          <p:cNvSpPr txBox="1"/>
          <p:nvPr/>
        </p:nvSpPr>
        <p:spPr>
          <a:xfrm>
            <a:off x="613950" y="1221175"/>
            <a:ext cx="21855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FAFAFA"/>
                </a:solidFill>
                <a:latin typeface="Inter"/>
                <a:ea typeface="Inter"/>
                <a:cs typeface="Inter"/>
                <a:sym typeface="Inter"/>
              </a:rPr>
              <a:t>Finding</a:t>
            </a:r>
            <a:endParaRPr b="1" sz="1800">
              <a:solidFill>
                <a:srgbClr val="FAFAFA"/>
              </a:solidFill>
              <a:latin typeface="Inter"/>
              <a:ea typeface="Inter"/>
              <a:cs typeface="Inter"/>
              <a:sym typeface="Inter"/>
            </a:endParaRPr>
          </a:p>
        </p:txBody>
      </p:sp>
      <p:sp>
        <p:nvSpPr>
          <p:cNvPr id="868" name="Google Shape;868;p76"/>
          <p:cNvSpPr txBox="1"/>
          <p:nvPr/>
        </p:nvSpPr>
        <p:spPr>
          <a:xfrm>
            <a:off x="613950" y="1750675"/>
            <a:ext cx="7459200" cy="529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find inspiration for their work in the world around them, working creatively across a variety of mediums. </a:t>
            </a:r>
            <a:endParaRPr i="1">
              <a:solidFill>
                <a:srgbClr val="FAFAFA"/>
              </a:solidFill>
              <a:latin typeface="Inter Medium"/>
              <a:ea typeface="Inter Medium"/>
              <a:cs typeface="Inter Medium"/>
              <a:sym typeface="Inter Medium"/>
            </a:endParaRPr>
          </a:p>
        </p:txBody>
      </p:sp>
      <p:sp>
        <p:nvSpPr>
          <p:cNvPr id="869" name="Google Shape;869;p76"/>
          <p:cNvSpPr txBox="1"/>
          <p:nvPr/>
        </p:nvSpPr>
        <p:spPr>
          <a:xfrm>
            <a:off x="613950"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Insight</a:t>
            </a:r>
            <a:endParaRPr b="1" sz="1800">
              <a:solidFill>
                <a:srgbClr val="A5EBD2"/>
              </a:solidFill>
              <a:latin typeface="Inter"/>
              <a:ea typeface="Inter"/>
              <a:cs typeface="Inter"/>
              <a:sym typeface="Inter"/>
            </a:endParaRPr>
          </a:p>
        </p:txBody>
      </p:sp>
      <p:sp>
        <p:nvSpPr>
          <p:cNvPr id="870" name="Google Shape;870;p76"/>
          <p:cNvSpPr txBox="1"/>
          <p:nvPr/>
        </p:nvSpPr>
        <p:spPr>
          <a:xfrm>
            <a:off x="613950" y="3073050"/>
            <a:ext cx="34413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prefer to make work that they feel an emotional connection to, which helps them feel more creative. These sources of inspiration can include lived experiences, music, and nature.</a:t>
            </a:r>
            <a:endParaRPr i="1">
              <a:solidFill>
                <a:srgbClr val="FAFAFA"/>
              </a:solidFill>
              <a:latin typeface="Inter Medium"/>
              <a:ea typeface="Inter Medium"/>
              <a:cs typeface="Inter Medium"/>
              <a:sym typeface="Inter Medium"/>
            </a:endParaRPr>
          </a:p>
        </p:txBody>
      </p:sp>
      <p:sp>
        <p:nvSpPr>
          <p:cNvPr id="871" name="Google Shape;871;p76"/>
          <p:cNvSpPr txBox="1"/>
          <p:nvPr/>
        </p:nvSpPr>
        <p:spPr>
          <a:xfrm>
            <a:off x="4389175"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Need</a:t>
            </a:r>
            <a:endParaRPr b="1" sz="1800">
              <a:solidFill>
                <a:srgbClr val="A5EBD2"/>
              </a:solidFill>
              <a:latin typeface="Inter"/>
              <a:ea typeface="Inter"/>
              <a:cs typeface="Inter"/>
              <a:sym typeface="Inter"/>
            </a:endParaRPr>
          </a:p>
        </p:txBody>
      </p:sp>
      <p:sp>
        <p:nvSpPr>
          <p:cNvPr id="872" name="Google Shape;872;p76"/>
          <p:cNvSpPr txBox="1"/>
          <p:nvPr/>
        </p:nvSpPr>
        <p:spPr>
          <a:xfrm>
            <a:off x="4389175" y="3073050"/>
            <a:ext cx="36840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need a way to capture and revisit these spur of the moment sources of inspiration to support their creative processes. </a:t>
            </a:r>
            <a:endParaRPr i="1">
              <a:solidFill>
                <a:srgbClr val="FAFAFA"/>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 </a:t>
            </a:r>
            <a:endParaRPr i="1">
              <a:solidFill>
                <a:srgbClr val="FAFAFA"/>
              </a:solidFill>
              <a:latin typeface="Inter Medium"/>
              <a:ea typeface="Inter Medium"/>
              <a:cs typeface="Inter Medium"/>
              <a:sym typeface="Inter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76" name="Shape 876"/>
        <p:cNvGrpSpPr/>
        <p:nvPr/>
      </p:nvGrpSpPr>
      <p:grpSpPr>
        <a:xfrm>
          <a:off x="0" y="0"/>
          <a:ext cx="0" cy="0"/>
          <a:chOff x="0" y="0"/>
          <a:chExt cx="0" cy="0"/>
        </a:xfrm>
      </p:grpSpPr>
      <p:sp>
        <p:nvSpPr>
          <p:cNvPr id="877" name="Google Shape;877;p77"/>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Insights and Needs #2</a:t>
            </a:r>
            <a:endParaRPr sz="4000">
              <a:solidFill>
                <a:schemeClr val="accent3"/>
              </a:solidFill>
            </a:endParaRPr>
          </a:p>
        </p:txBody>
      </p:sp>
      <p:sp>
        <p:nvSpPr>
          <p:cNvPr id="878" name="Google Shape;878;p77"/>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79" name="Google Shape;879;p77"/>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80" name="Google Shape;880;p77"/>
          <p:cNvSpPr txBox="1"/>
          <p:nvPr/>
        </p:nvSpPr>
        <p:spPr>
          <a:xfrm>
            <a:off x="579900" y="1221175"/>
            <a:ext cx="21954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FAFAFA"/>
                </a:solidFill>
                <a:latin typeface="Inter"/>
                <a:ea typeface="Inter"/>
                <a:cs typeface="Inter"/>
                <a:sym typeface="Inter"/>
              </a:rPr>
              <a:t>Finding</a:t>
            </a:r>
            <a:endParaRPr b="1" sz="1800">
              <a:solidFill>
                <a:srgbClr val="FAFAFA"/>
              </a:solidFill>
              <a:latin typeface="Inter"/>
              <a:ea typeface="Inter"/>
              <a:cs typeface="Inter"/>
              <a:sym typeface="Inter"/>
            </a:endParaRPr>
          </a:p>
        </p:txBody>
      </p:sp>
      <p:sp>
        <p:nvSpPr>
          <p:cNvPr id="881" name="Google Shape;881;p77"/>
          <p:cNvSpPr txBox="1"/>
          <p:nvPr/>
        </p:nvSpPr>
        <p:spPr>
          <a:xfrm>
            <a:off x="579900" y="1698500"/>
            <a:ext cx="7493400" cy="529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store their ideas and work across multiple systems, which can be difficult to keep track of.</a:t>
            </a:r>
            <a:endParaRPr i="1">
              <a:solidFill>
                <a:srgbClr val="FAFAFA"/>
              </a:solidFill>
              <a:latin typeface="Inter Medium"/>
              <a:ea typeface="Inter Medium"/>
              <a:cs typeface="Inter Medium"/>
              <a:sym typeface="Inter Medium"/>
            </a:endParaRPr>
          </a:p>
        </p:txBody>
      </p:sp>
      <p:sp>
        <p:nvSpPr>
          <p:cNvPr id="882" name="Google Shape;882;p77"/>
          <p:cNvSpPr txBox="1"/>
          <p:nvPr/>
        </p:nvSpPr>
        <p:spPr>
          <a:xfrm>
            <a:off x="613950"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Insight</a:t>
            </a:r>
            <a:endParaRPr b="1" sz="1800">
              <a:solidFill>
                <a:srgbClr val="A5EBD2"/>
              </a:solidFill>
              <a:latin typeface="Inter"/>
              <a:ea typeface="Inter"/>
              <a:cs typeface="Inter"/>
              <a:sym typeface="Inter"/>
            </a:endParaRPr>
          </a:p>
        </p:txBody>
      </p:sp>
      <p:sp>
        <p:nvSpPr>
          <p:cNvPr id="883" name="Google Shape;883;p77"/>
          <p:cNvSpPr txBox="1"/>
          <p:nvPr/>
        </p:nvSpPr>
        <p:spPr>
          <a:xfrm>
            <a:off x="613950" y="3073050"/>
            <a:ext cx="34413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who don’t have a reliable way to store their ideas and past projects struggle to remember needed details, even if they are documented.</a:t>
            </a:r>
            <a:endParaRPr i="1">
              <a:solidFill>
                <a:srgbClr val="FAFAFA"/>
              </a:solidFill>
              <a:latin typeface="Inter Medium"/>
              <a:ea typeface="Inter Medium"/>
              <a:cs typeface="Inter Medium"/>
              <a:sym typeface="Inter Medium"/>
            </a:endParaRPr>
          </a:p>
        </p:txBody>
      </p:sp>
      <p:sp>
        <p:nvSpPr>
          <p:cNvPr id="884" name="Google Shape;884;p77"/>
          <p:cNvSpPr txBox="1"/>
          <p:nvPr/>
        </p:nvSpPr>
        <p:spPr>
          <a:xfrm>
            <a:off x="4389175"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Need</a:t>
            </a:r>
            <a:endParaRPr b="1" sz="1800">
              <a:solidFill>
                <a:srgbClr val="A5EBD2"/>
              </a:solidFill>
              <a:latin typeface="Inter"/>
              <a:ea typeface="Inter"/>
              <a:cs typeface="Inter"/>
              <a:sym typeface="Inter"/>
            </a:endParaRPr>
          </a:p>
        </p:txBody>
      </p:sp>
      <p:sp>
        <p:nvSpPr>
          <p:cNvPr id="885" name="Google Shape;885;p77"/>
          <p:cNvSpPr txBox="1"/>
          <p:nvPr/>
        </p:nvSpPr>
        <p:spPr>
          <a:xfrm>
            <a:off x="4389175" y="3073050"/>
            <a:ext cx="36840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need to easily and </a:t>
            </a:r>
            <a:r>
              <a:rPr i="1" lang="en">
                <a:solidFill>
                  <a:srgbClr val="FAFAFA"/>
                </a:solidFill>
                <a:latin typeface="Inter Medium"/>
                <a:ea typeface="Inter Medium"/>
                <a:cs typeface="Inter Medium"/>
                <a:sym typeface="Inter Medium"/>
              </a:rPr>
              <a:t>intuitively</a:t>
            </a:r>
            <a:r>
              <a:rPr i="1" lang="en">
                <a:solidFill>
                  <a:srgbClr val="FAFAFA"/>
                </a:solidFill>
                <a:latin typeface="Inter Medium"/>
                <a:ea typeface="Inter Medium"/>
                <a:cs typeface="Inter Medium"/>
                <a:sym typeface="Inter Medium"/>
              </a:rPr>
              <a:t> organize their work and ideas all in one place, that allows them to quickly come back to.</a:t>
            </a:r>
            <a:endParaRPr i="1">
              <a:solidFill>
                <a:srgbClr val="FAFAFA"/>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 </a:t>
            </a:r>
            <a:endParaRPr i="1">
              <a:solidFill>
                <a:srgbClr val="FAFAFA"/>
              </a:solidFill>
              <a:latin typeface="Inter Medium"/>
              <a:ea typeface="Inter Medium"/>
              <a:cs typeface="Inter Medium"/>
              <a:sym typeface="Inter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89" name="Shape 889"/>
        <p:cNvGrpSpPr/>
        <p:nvPr/>
      </p:nvGrpSpPr>
      <p:grpSpPr>
        <a:xfrm>
          <a:off x="0" y="0"/>
          <a:ext cx="0" cy="0"/>
          <a:chOff x="0" y="0"/>
          <a:chExt cx="0" cy="0"/>
        </a:xfrm>
      </p:grpSpPr>
      <p:sp>
        <p:nvSpPr>
          <p:cNvPr id="890" name="Google Shape;890;p78"/>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Insights and Needs #3</a:t>
            </a:r>
            <a:endParaRPr sz="4000">
              <a:solidFill>
                <a:schemeClr val="accent3"/>
              </a:solidFill>
            </a:endParaRPr>
          </a:p>
        </p:txBody>
      </p:sp>
      <p:sp>
        <p:nvSpPr>
          <p:cNvPr id="891" name="Google Shape;891;p78"/>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892" name="Google Shape;892;p78"/>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893" name="Google Shape;893;p78"/>
          <p:cNvSpPr txBox="1"/>
          <p:nvPr/>
        </p:nvSpPr>
        <p:spPr>
          <a:xfrm>
            <a:off x="613950" y="1221175"/>
            <a:ext cx="11082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FAFAFA"/>
                </a:solidFill>
                <a:latin typeface="Inter"/>
                <a:ea typeface="Inter"/>
                <a:cs typeface="Inter"/>
                <a:sym typeface="Inter"/>
              </a:rPr>
              <a:t>Finding</a:t>
            </a:r>
            <a:endParaRPr b="1" sz="1800">
              <a:solidFill>
                <a:srgbClr val="FAFAFA"/>
              </a:solidFill>
              <a:latin typeface="Inter"/>
              <a:ea typeface="Inter"/>
              <a:cs typeface="Inter"/>
              <a:sym typeface="Inter"/>
            </a:endParaRPr>
          </a:p>
        </p:txBody>
      </p:sp>
      <p:sp>
        <p:nvSpPr>
          <p:cNvPr id="894" name="Google Shape;894;p78"/>
          <p:cNvSpPr txBox="1"/>
          <p:nvPr/>
        </p:nvSpPr>
        <p:spPr>
          <a:xfrm>
            <a:off x="638130" y="1750675"/>
            <a:ext cx="7434900" cy="529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chemeClr val="dk1"/>
                </a:solidFill>
                <a:latin typeface="Inter Medium"/>
                <a:ea typeface="Inter Medium"/>
                <a:cs typeface="Inter Medium"/>
                <a:sym typeface="Inter Medium"/>
              </a:rPr>
              <a:t>A</a:t>
            </a:r>
            <a:r>
              <a:rPr i="1" lang="en">
                <a:solidFill>
                  <a:schemeClr val="dk1"/>
                </a:solidFill>
                <a:latin typeface="Inter Medium"/>
                <a:ea typeface="Inter Medium"/>
                <a:cs typeface="Inter Medium"/>
                <a:sym typeface="Inter Medium"/>
              </a:rPr>
              <a:t>rtists believe that the foundation of art should be human. It is for them to connect and build relationships with other people. </a:t>
            </a:r>
            <a:endParaRPr i="1">
              <a:solidFill>
                <a:srgbClr val="FAFAFA"/>
              </a:solidFill>
              <a:latin typeface="Inter Medium"/>
              <a:ea typeface="Inter Medium"/>
              <a:cs typeface="Inter Medium"/>
              <a:sym typeface="Inter Medium"/>
            </a:endParaRPr>
          </a:p>
        </p:txBody>
      </p:sp>
      <p:sp>
        <p:nvSpPr>
          <p:cNvPr id="895" name="Google Shape;895;p78"/>
          <p:cNvSpPr txBox="1"/>
          <p:nvPr/>
        </p:nvSpPr>
        <p:spPr>
          <a:xfrm>
            <a:off x="613950"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Insight</a:t>
            </a:r>
            <a:endParaRPr b="1" sz="1800">
              <a:solidFill>
                <a:srgbClr val="A5EBD2"/>
              </a:solidFill>
              <a:latin typeface="Inter"/>
              <a:ea typeface="Inter"/>
              <a:cs typeface="Inter"/>
              <a:sym typeface="Inter"/>
            </a:endParaRPr>
          </a:p>
        </p:txBody>
      </p:sp>
      <p:sp>
        <p:nvSpPr>
          <p:cNvPr id="896" name="Google Shape;896;p78"/>
          <p:cNvSpPr txBox="1"/>
          <p:nvPr/>
        </p:nvSpPr>
        <p:spPr>
          <a:xfrm>
            <a:off x="613950" y="3073050"/>
            <a:ext cx="34413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chemeClr val="dk1"/>
                </a:solidFill>
                <a:latin typeface="Inter Medium"/>
                <a:ea typeface="Inter Medium"/>
                <a:cs typeface="Inter Medium"/>
                <a:sym typeface="Inter Medium"/>
              </a:rPr>
              <a:t>There is a very human aspect to making art. Humans can be a source of inspiration, with art often being a means of connecting with others and even conveying the human experience.</a:t>
            </a:r>
            <a:endParaRPr i="1">
              <a:solidFill>
                <a:srgbClr val="FAFAFA"/>
              </a:solidFill>
              <a:latin typeface="Inter Medium"/>
              <a:ea typeface="Inter Medium"/>
              <a:cs typeface="Inter Medium"/>
              <a:sym typeface="Inter Medium"/>
            </a:endParaRPr>
          </a:p>
        </p:txBody>
      </p:sp>
      <p:sp>
        <p:nvSpPr>
          <p:cNvPr id="897" name="Google Shape;897;p78"/>
          <p:cNvSpPr txBox="1"/>
          <p:nvPr/>
        </p:nvSpPr>
        <p:spPr>
          <a:xfrm>
            <a:off x="4389175" y="2571750"/>
            <a:ext cx="11481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1800">
                <a:solidFill>
                  <a:srgbClr val="A5EBD2"/>
                </a:solidFill>
                <a:latin typeface="Inter"/>
                <a:ea typeface="Inter"/>
                <a:cs typeface="Inter"/>
                <a:sym typeface="Inter"/>
              </a:rPr>
              <a:t>Need</a:t>
            </a:r>
            <a:endParaRPr b="1" sz="1800">
              <a:solidFill>
                <a:srgbClr val="A5EBD2"/>
              </a:solidFill>
              <a:latin typeface="Inter"/>
              <a:ea typeface="Inter"/>
              <a:cs typeface="Inter"/>
              <a:sym typeface="Inter"/>
            </a:endParaRPr>
          </a:p>
        </p:txBody>
      </p:sp>
      <p:sp>
        <p:nvSpPr>
          <p:cNvPr id="898" name="Google Shape;898;p78"/>
          <p:cNvSpPr txBox="1"/>
          <p:nvPr/>
        </p:nvSpPr>
        <p:spPr>
          <a:xfrm>
            <a:off x="4389175" y="3101250"/>
            <a:ext cx="3684000" cy="1339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Artists need to feel connected with human experiences and relationships — both to find inspiration and create work that resonates with others.  </a:t>
            </a:r>
            <a:endParaRPr i="1">
              <a:solidFill>
                <a:srgbClr val="FAFAFA"/>
              </a:solidFill>
              <a:latin typeface="Inter Medium"/>
              <a:ea typeface="Inter Medium"/>
              <a:cs typeface="Inter Medium"/>
              <a:sym typeface="Inter Medium"/>
            </a:endParaRPr>
          </a:p>
          <a:p>
            <a:pPr indent="0" lvl="0" marL="0" rtl="0" algn="l">
              <a:lnSpc>
                <a:spcPct val="100000"/>
              </a:lnSpc>
              <a:spcBef>
                <a:spcPts val="0"/>
              </a:spcBef>
              <a:spcAft>
                <a:spcPts val="0"/>
              </a:spcAft>
              <a:buNone/>
            </a:pPr>
            <a:r>
              <a:rPr i="1" lang="en">
                <a:solidFill>
                  <a:srgbClr val="FAFAFA"/>
                </a:solidFill>
                <a:latin typeface="Inter Medium"/>
                <a:ea typeface="Inter Medium"/>
                <a:cs typeface="Inter Medium"/>
                <a:sym typeface="Inter Medium"/>
              </a:rPr>
              <a:t> </a:t>
            </a:r>
            <a:endParaRPr i="1">
              <a:solidFill>
                <a:srgbClr val="FAFAFA"/>
              </a:solidFill>
              <a:latin typeface="Inter Medium"/>
              <a:ea typeface="Inter Medium"/>
              <a:cs typeface="Inter Medium"/>
              <a:sym typeface="Inter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2" name="Shape 902"/>
        <p:cNvGrpSpPr/>
        <p:nvPr/>
      </p:nvGrpSpPr>
      <p:grpSpPr>
        <a:xfrm>
          <a:off x="0" y="0"/>
          <a:ext cx="0" cy="0"/>
          <a:chOff x="0" y="0"/>
          <a:chExt cx="0" cy="0"/>
        </a:xfrm>
      </p:grpSpPr>
      <p:sp>
        <p:nvSpPr>
          <p:cNvPr id="903" name="Google Shape;903;p79"/>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Summary</a:t>
            </a:r>
            <a:endParaRPr sz="4000">
              <a:solidFill>
                <a:schemeClr val="accent3"/>
              </a:solidFill>
            </a:endParaRPr>
          </a:p>
        </p:txBody>
      </p:sp>
      <p:sp>
        <p:nvSpPr>
          <p:cNvPr id="904" name="Google Shape;904;p79"/>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905" name="Google Shape;905;p79"/>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906" name="Google Shape;906;p79"/>
          <p:cNvSpPr txBox="1"/>
          <p:nvPr/>
        </p:nvSpPr>
        <p:spPr>
          <a:xfrm>
            <a:off x="714000" y="1288700"/>
            <a:ext cx="7809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Char char="●"/>
            </a:pPr>
            <a:r>
              <a:rPr lang="en" sz="1800">
                <a:solidFill>
                  <a:schemeClr val="lt2"/>
                </a:solidFill>
              </a:rPr>
              <a:t>We talked to </a:t>
            </a:r>
            <a:r>
              <a:rPr b="1" lang="en" sz="1800">
                <a:solidFill>
                  <a:schemeClr val="lt2"/>
                </a:solidFill>
              </a:rPr>
              <a:t>5 people</a:t>
            </a:r>
            <a:r>
              <a:rPr lang="en" sz="1800">
                <a:solidFill>
                  <a:schemeClr val="lt2"/>
                </a:solidFill>
              </a:rPr>
              <a:t> about their process in making art and how they engage with different tools and mediums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We found that </a:t>
            </a:r>
            <a:r>
              <a:rPr lang="en" sz="1800">
                <a:solidFill>
                  <a:schemeClr val="lt2"/>
                </a:solidFill>
              </a:rPr>
              <a:t>most artists </a:t>
            </a:r>
            <a:r>
              <a:rPr b="1" lang="en" sz="1800">
                <a:solidFill>
                  <a:schemeClr val="lt2"/>
                </a:solidFill>
              </a:rPr>
              <a:t>find inspiration from a variety of different sources</a:t>
            </a:r>
            <a:r>
              <a:rPr lang="en" sz="1800">
                <a:solidFill>
                  <a:schemeClr val="lt2"/>
                </a:solidFill>
              </a:rPr>
              <a:t> — music, movies, locations, people, and feelings.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Most artists</a:t>
            </a:r>
            <a:r>
              <a:rPr b="1" lang="en" sz="1800">
                <a:solidFill>
                  <a:schemeClr val="lt2"/>
                </a:solidFill>
              </a:rPr>
              <a:t> don’t have a very organized way of saving and storing their pieces</a:t>
            </a:r>
            <a:r>
              <a:rPr lang="en" sz="1800">
                <a:solidFill>
                  <a:schemeClr val="lt2"/>
                </a:solidFill>
              </a:rPr>
              <a:t> or sources of inspiration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A lot of them believe that </a:t>
            </a:r>
            <a:r>
              <a:rPr b="1" lang="en" sz="1800">
                <a:solidFill>
                  <a:schemeClr val="lt2"/>
                </a:solidFill>
              </a:rPr>
              <a:t>art should be fundamentally human</a:t>
            </a:r>
            <a:r>
              <a:rPr lang="en" sz="1800">
                <a:solidFill>
                  <a:schemeClr val="lt2"/>
                </a:solidFill>
              </a:rPr>
              <a:t> and if AI were to play a role in it, it should be for more automatic and mundane steps</a:t>
            </a:r>
            <a:endParaRPr sz="1800">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10" name="Shape 910"/>
        <p:cNvGrpSpPr/>
        <p:nvPr/>
      </p:nvGrpSpPr>
      <p:grpSpPr>
        <a:xfrm>
          <a:off x="0" y="0"/>
          <a:ext cx="0" cy="0"/>
          <a:chOff x="0" y="0"/>
          <a:chExt cx="0" cy="0"/>
        </a:xfrm>
      </p:grpSpPr>
      <p:sp>
        <p:nvSpPr>
          <p:cNvPr id="911" name="Google Shape;911;p80"/>
          <p:cNvSpPr txBox="1"/>
          <p:nvPr/>
        </p:nvSpPr>
        <p:spPr>
          <a:xfrm>
            <a:off x="345600" y="1366147"/>
            <a:ext cx="7965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Inter"/>
              <a:buChar char="●"/>
            </a:pPr>
            <a:r>
              <a:rPr lang="en" sz="1800">
                <a:solidFill>
                  <a:schemeClr val="lt2"/>
                </a:solidFill>
                <a:latin typeface="Inter"/>
                <a:ea typeface="Inter"/>
                <a:cs typeface="Inter"/>
                <a:sym typeface="Inter"/>
              </a:rPr>
              <a:t>Gain a better understanding of specific use cases with existing tools (crucial to </a:t>
            </a:r>
            <a:r>
              <a:rPr lang="en" sz="1800">
                <a:solidFill>
                  <a:schemeClr val="lt2"/>
                </a:solidFill>
                <a:latin typeface="Inter"/>
                <a:ea typeface="Inter"/>
                <a:cs typeface="Inter"/>
                <a:sym typeface="Inter"/>
              </a:rPr>
              <a:t>understand</a:t>
            </a:r>
            <a:r>
              <a:rPr lang="en" sz="1800">
                <a:solidFill>
                  <a:schemeClr val="lt2"/>
                </a:solidFill>
                <a:latin typeface="Inter"/>
                <a:ea typeface="Inter"/>
                <a:cs typeface="Inter"/>
                <a:sym typeface="Inter"/>
              </a:rPr>
              <a:t> HMW)</a:t>
            </a:r>
            <a:endParaRPr sz="1800">
              <a:solidFill>
                <a:schemeClr val="lt2"/>
              </a:solidFill>
              <a:latin typeface="Inter"/>
              <a:ea typeface="Inter"/>
              <a:cs typeface="Inter"/>
              <a:sym typeface="Inter"/>
            </a:endParaRPr>
          </a:p>
          <a:p>
            <a:pPr indent="-342900" lvl="0" marL="457200" rtl="0" algn="l">
              <a:spcBef>
                <a:spcPts val="0"/>
              </a:spcBef>
              <a:spcAft>
                <a:spcPts val="0"/>
              </a:spcAft>
              <a:buClr>
                <a:schemeClr val="lt2"/>
              </a:buClr>
              <a:buSzPts val="1800"/>
              <a:buFont typeface="Inter"/>
              <a:buChar char="●"/>
            </a:pPr>
            <a:r>
              <a:rPr lang="en" sz="1800">
                <a:solidFill>
                  <a:schemeClr val="lt2"/>
                </a:solidFill>
                <a:latin typeface="Inter"/>
                <a:ea typeface="Inter"/>
                <a:cs typeface="Inter"/>
                <a:sym typeface="Inter"/>
              </a:rPr>
              <a:t>Explore the idea of community and how it manifests online and in planning</a:t>
            </a:r>
            <a:endParaRPr sz="1800">
              <a:solidFill>
                <a:schemeClr val="lt2"/>
              </a:solidFill>
              <a:latin typeface="Inter"/>
              <a:ea typeface="Inter"/>
              <a:cs typeface="Inter"/>
              <a:sym typeface="Inter"/>
            </a:endParaRPr>
          </a:p>
          <a:p>
            <a:pPr indent="-342900" lvl="1" marL="914400" rtl="0" algn="l">
              <a:spcBef>
                <a:spcPts val="0"/>
              </a:spcBef>
              <a:spcAft>
                <a:spcPts val="0"/>
              </a:spcAft>
              <a:buClr>
                <a:schemeClr val="lt2"/>
              </a:buClr>
              <a:buSzPts val="1800"/>
              <a:buFont typeface="Inter"/>
              <a:buChar char="○"/>
            </a:pPr>
            <a:r>
              <a:rPr lang="en" sz="1800">
                <a:solidFill>
                  <a:schemeClr val="lt2"/>
                </a:solidFill>
                <a:latin typeface="Inter"/>
                <a:ea typeface="Inter"/>
                <a:cs typeface="Inter"/>
                <a:sym typeface="Inter"/>
              </a:rPr>
              <a:t>Pinterest</a:t>
            </a:r>
            <a:endParaRPr sz="1800">
              <a:solidFill>
                <a:schemeClr val="lt2"/>
              </a:solidFill>
              <a:latin typeface="Inter"/>
              <a:ea typeface="Inter"/>
              <a:cs typeface="Inter"/>
              <a:sym typeface="Inter"/>
            </a:endParaRPr>
          </a:p>
          <a:p>
            <a:pPr indent="-342900" lvl="1" marL="914400" rtl="0" algn="l">
              <a:spcBef>
                <a:spcPts val="0"/>
              </a:spcBef>
              <a:spcAft>
                <a:spcPts val="0"/>
              </a:spcAft>
              <a:buClr>
                <a:schemeClr val="lt2"/>
              </a:buClr>
              <a:buSzPts val="1800"/>
              <a:buFont typeface="Inter"/>
              <a:buChar char="○"/>
            </a:pPr>
            <a:r>
              <a:rPr lang="en" sz="1800">
                <a:solidFill>
                  <a:schemeClr val="lt2"/>
                </a:solidFill>
                <a:latin typeface="Inter"/>
                <a:ea typeface="Inter"/>
                <a:cs typeface="Inter"/>
                <a:sym typeface="Inter"/>
              </a:rPr>
              <a:t>Online art challenges</a:t>
            </a:r>
            <a:endParaRPr sz="1800">
              <a:solidFill>
                <a:schemeClr val="lt2"/>
              </a:solidFill>
              <a:latin typeface="Inter"/>
              <a:ea typeface="Inter"/>
              <a:cs typeface="Inter"/>
              <a:sym typeface="Inter"/>
            </a:endParaRPr>
          </a:p>
          <a:p>
            <a:pPr indent="-342900" lvl="0" marL="457200" rtl="0" algn="l">
              <a:spcBef>
                <a:spcPts val="0"/>
              </a:spcBef>
              <a:spcAft>
                <a:spcPts val="0"/>
              </a:spcAft>
              <a:buClr>
                <a:schemeClr val="lt2"/>
              </a:buClr>
              <a:buSzPts val="1800"/>
              <a:buFont typeface="Inter"/>
              <a:buChar char="●"/>
            </a:pPr>
            <a:r>
              <a:rPr lang="en" sz="1800">
                <a:solidFill>
                  <a:schemeClr val="lt2"/>
                </a:solidFill>
                <a:latin typeface="Inter"/>
                <a:ea typeface="Inter"/>
                <a:cs typeface="Inter"/>
                <a:sym typeface="Inter"/>
              </a:rPr>
              <a:t>Interview more beginner artists with less established workflows</a:t>
            </a:r>
            <a:endParaRPr sz="1800">
              <a:solidFill>
                <a:schemeClr val="lt2"/>
              </a:solidFill>
              <a:latin typeface="Inter"/>
              <a:ea typeface="Inter"/>
              <a:cs typeface="Inter"/>
              <a:sym typeface="Inter"/>
            </a:endParaRPr>
          </a:p>
        </p:txBody>
      </p:sp>
      <p:sp>
        <p:nvSpPr>
          <p:cNvPr id="912" name="Google Shape;912;p80"/>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913" name="Google Shape;913;p80"/>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914" name="Google Shape;914;p80"/>
          <p:cNvSpPr txBox="1"/>
          <p:nvPr>
            <p:ph idx="4294967295" type="title"/>
          </p:nvPr>
        </p:nvSpPr>
        <p:spPr>
          <a:xfrm>
            <a:off x="181650" y="457200"/>
            <a:ext cx="51066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What’s Next</a:t>
            </a:r>
            <a:endParaRPr sz="40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1"/>
          <p:cNvSpPr txBox="1"/>
          <p:nvPr>
            <p:ph type="title"/>
          </p:nvPr>
        </p:nvSpPr>
        <p:spPr>
          <a:xfrm>
            <a:off x="228600" y="457200"/>
            <a:ext cx="4296600" cy="17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a:t>
            </a:r>
            <a:endParaRPr/>
          </a:p>
        </p:txBody>
      </p:sp>
      <p:sp>
        <p:nvSpPr>
          <p:cNvPr id="920" name="Google Shape;920;p81"/>
          <p:cNvSpPr txBox="1"/>
          <p:nvPr>
            <p:ph idx="5" type="subTitle"/>
          </p:nvPr>
        </p:nvSpPr>
        <p:spPr>
          <a:xfrm>
            <a:off x="345600" y="230200"/>
            <a:ext cx="1752600" cy="68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solidFill>
                  <a:schemeClr val="accent6"/>
                </a:solidFill>
              </a:rPr>
              <a:t>Luiza, Claire, Mikela, Elijah</a:t>
            </a:r>
            <a:endParaRPr>
              <a:solidFill>
                <a:schemeClr val="accent6"/>
              </a:solidFill>
            </a:endParaRPr>
          </a:p>
          <a:p>
            <a:pPr indent="0" lvl="0" marL="0" rtl="0" algn="l">
              <a:spcBef>
                <a:spcPts val="0"/>
              </a:spcBef>
              <a:spcAft>
                <a:spcPts val="0"/>
              </a:spcAft>
              <a:buNone/>
            </a:pPr>
            <a:r>
              <a:t/>
            </a:r>
            <a:endParaRPr/>
          </a:p>
        </p:txBody>
      </p:sp>
      <p:sp>
        <p:nvSpPr>
          <p:cNvPr id="921" name="Google Shape;921;p81"/>
          <p:cNvSpPr txBox="1"/>
          <p:nvPr>
            <p:ph idx="4" type="subTitle"/>
          </p:nvPr>
        </p:nvSpPr>
        <p:spPr>
          <a:xfrm>
            <a:off x="7566000" y="230200"/>
            <a:ext cx="1232400" cy="687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lt1"/>
              </a:buClr>
              <a:buSzPts val="1100"/>
              <a:buFont typeface="Arial"/>
              <a:buNone/>
            </a:pPr>
            <a:r>
              <a:rPr lang="en"/>
              <a:t>Assignment 1</a:t>
            </a:r>
            <a:endParaRPr/>
          </a:p>
          <a:p>
            <a:pPr indent="0" lvl="0" marL="0" rtl="0" algn="r">
              <a:spcBef>
                <a:spcPts val="0"/>
              </a:spcBef>
              <a:spcAft>
                <a:spcPts val="0"/>
              </a:spcAft>
              <a:buNone/>
            </a:pPr>
            <a:r>
              <a:t/>
            </a:r>
            <a:endParaRPr/>
          </a:p>
        </p:txBody>
      </p:sp>
      <p:pic>
        <p:nvPicPr>
          <p:cNvPr descr="Tall trees in a forest" id="922" name="Google Shape;922;p81"/>
          <p:cNvPicPr preferRelativeResize="0"/>
          <p:nvPr>
            <p:ph idx="2" type="pic"/>
          </p:nvPr>
        </p:nvPicPr>
        <p:blipFill rotWithShape="1">
          <a:blip r:embed="rId3">
            <a:alphaModFix/>
          </a:blip>
          <a:srcRect b="35462" l="0" r="0" t="35462"/>
          <a:stretch/>
        </p:blipFill>
        <p:spPr>
          <a:xfrm>
            <a:off x="228525" y="3337900"/>
            <a:ext cx="4296600" cy="1574400"/>
          </a:xfrm>
          <a:prstGeom prst="roundRect">
            <a:avLst>
              <a:gd fmla="val 16667" name="adj"/>
            </a:avLst>
          </a:prstGeom>
        </p:spPr>
      </p:pic>
      <p:pic>
        <p:nvPicPr>
          <p:cNvPr id="923" name="Google Shape;923;p81"/>
          <p:cNvPicPr preferRelativeResize="0"/>
          <p:nvPr>
            <p:ph idx="2" type="pic"/>
          </p:nvPr>
        </p:nvPicPr>
        <p:blipFill rotWithShape="1">
          <a:blip r:embed="rId4">
            <a:alphaModFix/>
          </a:blip>
          <a:srcRect b="36820" l="-650" r="650" t="11667"/>
          <a:stretch/>
        </p:blipFill>
        <p:spPr>
          <a:xfrm>
            <a:off x="165125" y="3337900"/>
            <a:ext cx="4359900" cy="1574400"/>
          </a:xfrm>
          <a:prstGeom prst="roundRect">
            <a:avLst>
              <a:gd fmla="val 16667" name="adj"/>
            </a:avLst>
          </a:prstGeom>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27" name="Shape 927"/>
        <p:cNvGrpSpPr/>
        <p:nvPr/>
      </p:nvGrpSpPr>
      <p:grpSpPr>
        <a:xfrm>
          <a:off x="0" y="0"/>
          <a:ext cx="0" cy="0"/>
          <a:chOff x="0" y="0"/>
          <a:chExt cx="0" cy="0"/>
        </a:xfrm>
      </p:grpSpPr>
      <p:sp>
        <p:nvSpPr>
          <p:cNvPr id="928" name="Google Shape;928;p82"/>
          <p:cNvSpPr txBox="1"/>
          <p:nvPr>
            <p:ph idx="4294967295" type="title"/>
          </p:nvPr>
        </p:nvSpPr>
        <p:spPr>
          <a:xfrm>
            <a:off x="2018700" y="2127600"/>
            <a:ext cx="510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rPr>
              <a:t>Appendix</a:t>
            </a:r>
            <a:endParaRPr sz="4000">
              <a:solidFill>
                <a:schemeClr val="accent3"/>
              </a:solidFill>
            </a:endParaRPr>
          </a:p>
        </p:txBody>
      </p:sp>
      <p:sp>
        <p:nvSpPr>
          <p:cNvPr id="929" name="Google Shape;929;p82"/>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930" name="Google Shape;930;p82"/>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34" name="Shape 934"/>
        <p:cNvGrpSpPr/>
        <p:nvPr/>
      </p:nvGrpSpPr>
      <p:grpSpPr>
        <a:xfrm>
          <a:off x="0" y="0"/>
          <a:ext cx="0" cy="0"/>
          <a:chOff x="0" y="0"/>
          <a:chExt cx="0" cy="0"/>
        </a:xfrm>
      </p:grpSpPr>
      <p:sp>
        <p:nvSpPr>
          <p:cNvPr id="935" name="Google Shape;935;p83"/>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936" name="Google Shape;936;p83"/>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pic>
        <p:nvPicPr>
          <p:cNvPr id="937" name="Google Shape;937;p83" title="147 Empathy Maps (9).png"/>
          <p:cNvPicPr preferRelativeResize="0"/>
          <p:nvPr/>
        </p:nvPicPr>
        <p:blipFill>
          <a:blip r:embed="rId3">
            <a:alphaModFix/>
          </a:blip>
          <a:stretch>
            <a:fillRect/>
          </a:stretch>
        </p:blipFill>
        <p:spPr>
          <a:xfrm>
            <a:off x="1847050" y="603700"/>
            <a:ext cx="5449892" cy="4539802"/>
          </a:xfrm>
          <a:prstGeom prst="rect">
            <a:avLst/>
          </a:prstGeom>
          <a:noFill/>
          <a:ln>
            <a:noFill/>
          </a:ln>
        </p:spPr>
      </p:pic>
      <p:sp>
        <p:nvSpPr>
          <p:cNvPr id="938" name="Google Shape;938;p83"/>
          <p:cNvSpPr txBox="1"/>
          <p:nvPr>
            <p:ph idx="4294967295" type="title"/>
          </p:nvPr>
        </p:nvSpPr>
        <p:spPr>
          <a:xfrm>
            <a:off x="2065650" y="120600"/>
            <a:ext cx="510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rPr>
              <a:t>Willow Empathy Map </a:t>
            </a:r>
            <a:endParaRPr sz="4000">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7"/>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dk1"/>
                </a:solidFill>
              </a:rPr>
              <a:t>Assignment 1</a:t>
            </a:r>
            <a:endParaRPr>
              <a:solidFill>
                <a:schemeClr val="dk1"/>
              </a:solidFill>
            </a:endParaRPr>
          </a:p>
        </p:txBody>
      </p:sp>
      <p:sp>
        <p:nvSpPr>
          <p:cNvPr id="567" name="Google Shape;567;p57"/>
          <p:cNvSpPr txBox="1"/>
          <p:nvPr>
            <p:ph idx="22" type="subTitle"/>
          </p:nvPr>
        </p:nvSpPr>
        <p:spPr>
          <a:xfrm>
            <a:off x="345600" y="230200"/>
            <a:ext cx="1752600" cy="6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rPr>
              <a:t>Elijah, Luiza, Claire, Mikela</a:t>
            </a:r>
            <a:endParaRPr/>
          </a:p>
        </p:txBody>
      </p:sp>
      <p:sp>
        <p:nvSpPr>
          <p:cNvPr id="568" name="Google Shape;568;p57"/>
          <p:cNvSpPr/>
          <p:nvPr/>
        </p:nvSpPr>
        <p:spPr>
          <a:xfrm>
            <a:off x="3333000" y="505168"/>
            <a:ext cx="2571900" cy="2571900"/>
          </a:xfrm>
          <a:prstGeom prst="ellipse">
            <a:avLst/>
          </a:prstGeom>
          <a:solidFill>
            <a:srgbClr val="E9FFE5">
              <a:alpha val="424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9" name="Google Shape;569;p57"/>
          <p:cNvSpPr/>
          <p:nvPr/>
        </p:nvSpPr>
        <p:spPr>
          <a:xfrm>
            <a:off x="2238813" y="2066443"/>
            <a:ext cx="2571900" cy="2571900"/>
          </a:xfrm>
          <a:prstGeom prst="ellipse">
            <a:avLst/>
          </a:prstGeom>
          <a:solidFill>
            <a:srgbClr val="00AA01">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0" name="Google Shape;570;p57"/>
          <p:cNvSpPr/>
          <p:nvPr/>
        </p:nvSpPr>
        <p:spPr>
          <a:xfrm>
            <a:off x="4427188" y="2066443"/>
            <a:ext cx="2571900" cy="2571900"/>
          </a:xfrm>
          <a:prstGeom prst="ellipse">
            <a:avLst/>
          </a:prstGeom>
          <a:solidFill>
            <a:srgbClr val="33CFBD">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1" name="Google Shape;571;p57"/>
          <p:cNvSpPr txBox="1"/>
          <p:nvPr>
            <p:ph idx="4294967295" type="title"/>
          </p:nvPr>
        </p:nvSpPr>
        <p:spPr>
          <a:xfrm>
            <a:off x="181650" y="457200"/>
            <a:ext cx="26349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Domain selection</a:t>
            </a:r>
            <a:endParaRPr sz="4000">
              <a:solidFill>
                <a:schemeClr val="accent3"/>
              </a:solidFill>
            </a:endParaRPr>
          </a:p>
        </p:txBody>
      </p:sp>
      <p:sp>
        <p:nvSpPr>
          <p:cNvPr id="572" name="Google Shape;572;p57"/>
          <p:cNvSpPr txBox="1"/>
          <p:nvPr/>
        </p:nvSpPr>
        <p:spPr>
          <a:xfrm>
            <a:off x="5125863" y="3165338"/>
            <a:ext cx="14742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1FFF1"/>
                </a:solidFill>
                <a:latin typeface="Inter"/>
                <a:ea typeface="Inter"/>
                <a:cs typeface="Inter"/>
                <a:sym typeface="Inter"/>
              </a:rPr>
              <a:t>Interest in various mediums</a:t>
            </a:r>
            <a:endParaRPr sz="1200">
              <a:solidFill>
                <a:srgbClr val="21FFF1"/>
              </a:solidFill>
              <a:latin typeface="Inter"/>
              <a:ea typeface="Inter"/>
              <a:cs typeface="Inter"/>
              <a:sym typeface="Inter"/>
            </a:endParaRPr>
          </a:p>
        </p:txBody>
      </p:sp>
      <p:sp>
        <p:nvSpPr>
          <p:cNvPr id="573" name="Google Shape;573;p57"/>
          <p:cNvSpPr txBox="1"/>
          <p:nvPr/>
        </p:nvSpPr>
        <p:spPr>
          <a:xfrm>
            <a:off x="3661938" y="1239238"/>
            <a:ext cx="1820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Aversion to AI generated art</a:t>
            </a:r>
            <a:endParaRPr sz="1200">
              <a:solidFill>
                <a:schemeClr val="dk1"/>
              </a:solidFill>
              <a:latin typeface="Inter"/>
              <a:ea typeface="Inter"/>
              <a:cs typeface="Inter"/>
              <a:sym typeface="Inter"/>
            </a:endParaRPr>
          </a:p>
        </p:txBody>
      </p:sp>
      <p:sp>
        <p:nvSpPr>
          <p:cNvPr id="574" name="Google Shape;574;p57"/>
          <p:cNvSpPr txBox="1"/>
          <p:nvPr/>
        </p:nvSpPr>
        <p:spPr>
          <a:xfrm>
            <a:off x="2467963" y="3150738"/>
            <a:ext cx="1820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A5EBD2"/>
                </a:solidFill>
                <a:latin typeface="Inter"/>
                <a:ea typeface="Inter"/>
                <a:cs typeface="Inter"/>
                <a:sym typeface="Inter"/>
              </a:rPr>
              <a:t>Gaining </a:t>
            </a:r>
            <a:r>
              <a:rPr lang="en" sz="1200">
                <a:solidFill>
                  <a:srgbClr val="A5EBD2"/>
                </a:solidFill>
                <a:latin typeface="Inter"/>
                <a:ea typeface="Inter"/>
                <a:cs typeface="Inter"/>
                <a:sym typeface="Inter"/>
              </a:rPr>
              <a:t>granular control over creative processes</a:t>
            </a:r>
            <a:endParaRPr sz="1200">
              <a:solidFill>
                <a:srgbClr val="A5EBD2"/>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42" name="Shape 942"/>
        <p:cNvGrpSpPr/>
        <p:nvPr/>
      </p:nvGrpSpPr>
      <p:grpSpPr>
        <a:xfrm>
          <a:off x="0" y="0"/>
          <a:ext cx="0" cy="0"/>
          <a:chOff x="0" y="0"/>
          <a:chExt cx="0" cy="0"/>
        </a:xfrm>
      </p:grpSpPr>
      <p:sp>
        <p:nvSpPr>
          <p:cNvPr id="943" name="Google Shape;943;p84"/>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944" name="Google Shape;944;p84"/>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945" name="Google Shape;945;p84"/>
          <p:cNvSpPr txBox="1"/>
          <p:nvPr>
            <p:ph idx="4294967295" type="title"/>
          </p:nvPr>
        </p:nvSpPr>
        <p:spPr>
          <a:xfrm>
            <a:off x="2065650" y="120600"/>
            <a:ext cx="5106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2"/>
                </a:solidFill>
              </a:rPr>
              <a:t>Chloe Empathy Map </a:t>
            </a:r>
            <a:endParaRPr sz="4000">
              <a:solidFill>
                <a:schemeClr val="accent3"/>
              </a:solidFill>
            </a:endParaRPr>
          </a:p>
        </p:txBody>
      </p:sp>
      <p:pic>
        <p:nvPicPr>
          <p:cNvPr id="946" name="Google Shape;946;p84" title="147 Empathy Maps (10).png"/>
          <p:cNvPicPr preferRelativeResize="0"/>
          <p:nvPr/>
        </p:nvPicPr>
        <p:blipFill>
          <a:blip r:embed="rId3">
            <a:alphaModFix/>
          </a:blip>
          <a:stretch>
            <a:fillRect/>
          </a:stretch>
        </p:blipFill>
        <p:spPr>
          <a:xfrm>
            <a:off x="1734477" y="559800"/>
            <a:ext cx="5768950" cy="48056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ph idx="1" type="subTitle"/>
          </p:nvPr>
        </p:nvSpPr>
        <p:spPr>
          <a:xfrm>
            <a:off x="7566000" y="230200"/>
            <a:ext cx="1232400" cy="68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dk1"/>
                </a:solidFill>
              </a:rPr>
              <a:t>Assignment 1</a:t>
            </a:r>
            <a:endParaRPr>
              <a:solidFill>
                <a:schemeClr val="dk1"/>
              </a:solidFill>
            </a:endParaRPr>
          </a:p>
        </p:txBody>
      </p:sp>
      <p:sp>
        <p:nvSpPr>
          <p:cNvPr id="580" name="Google Shape;580;p58"/>
          <p:cNvSpPr txBox="1"/>
          <p:nvPr>
            <p:ph idx="22" type="subTitle"/>
          </p:nvPr>
        </p:nvSpPr>
        <p:spPr>
          <a:xfrm>
            <a:off x="345600" y="230200"/>
            <a:ext cx="1752600" cy="6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rPr>
              <a:t>Elijah, Luiza, Claire, Mikela</a:t>
            </a:r>
            <a:endParaRPr/>
          </a:p>
        </p:txBody>
      </p:sp>
      <p:sp>
        <p:nvSpPr>
          <p:cNvPr id="581" name="Google Shape;581;p58"/>
          <p:cNvSpPr/>
          <p:nvPr/>
        </p:nvSpPr>
        <p:spPr>
          <a:xfrm>
            <a:off x="3333000" y="505168"/>
            <a:ext cx="2571900" cy="2571900"/>
          </a:xfrm>
          <a:prstGeom prst="ellipse">
            <a:avLst/>
          </a:prstGeom>
          <a:solidFill>
            <a:srgbClr val="E9FFE5">
              <a:alpha val="424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2" name="Google Shape;582;p58"/>
          <p:cNvSpPr/>
          <p:nvPr/>
        </p:nvSpPr>
        <p:spPr>
          <a:xfrm>
            <a:off x="2238813" y="2066443"/>
            <a:ext cx="2571900" cy="2571900"/>
          </a:xfrm>
          <a:prstGeom prst="ellipse">
            <a:avLst/>
          </a:prstGeom>
          <a:solidFill>
            <a:srgbClr val="00AA01">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3" name="Google Shape;583;p58"/>
          <p:cNvSpPr/>
          <p:nvPr/>
        </p:nvSpPr>
        <p:spPr>
          <a:xfrm>
            <a:off x="4427188" y="2066443"/>
            <a:ext cx="2571900" cy="2571900"/>
          </a:xfrm>
          <a:prstGeom prst="ellipse">
            <a:avLst/>
          </a:prstGeom>
          <a:solidFill>
            <a:srgbClr val="33CFBD">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4" name="Google Shape;584;p58"/>
          <p:cNvSpPr txBox="1"/>
          <p:nvPr>
            <p:ph idx="4294967295" type="title"/>
          </p:nvPr>
        </p:nvSpPr>
        <p:spPr>
          <a:xfrm>
            <a:off x="181650" y="457200"/>
            <a:ext cx="26349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Domain selection</a:t>
            </a:r>
            <a:endParaRPr sz="4000">
              <a:solidFill>
                <a:schemeClr val="accent3"/>
              </a:solidFill>
            </a:endParaRPr>
          </a:p>
        </p:txBody>
      </p:sp>
      <p:sp>
        <p:nvSpPr>
          <p:cNvPr id="585" name="Google Shape;585;p58"/>
          <p:cNvSpPr txBox="1"/>
          <p:nvPr/>
        </p:nvSpPr>
        <p:spPr>
          <a:xfrm>
            <a:off x="5125863" y="3165338"/>
            <a:ext cx="14742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1FFF1"/>
                </a:solidFill>
                <a:latin typeface="Inter"/>
                <a:ea typeface="Inter"/>
                <a:cs typeface="Inter"/>
                <a:sym typeface="Inter"/>
              </a:rPr>
              <a:t>Interest in various mediums</a:t>
            </a:r>
            <a:endParaRPr sz="1200">
              <a:solidFill>
                <a:srgbClr val="21FFF1"/>
              </a:solidFill>
              <a:latin typeface="Inter"/>
              <a:ea typeface="Inter"/>
              <a:cs typeface="Inter"/>
              <a:sym typeface="Inter"/>
            </a:endParaRPr>
          </a:p>
        </p:txBody>
      </p:sp>
      <p:sp>
        <p:nvSpPr>
          <p:cNvPr id="586" name="Google Shape;586;p58"/>
          <p:cNvSpPr txBox="1"/>
          <p:nvPr/>
        </p:nvSpPr>
        <p:spPr>
          <a:xfrm>
            <a:off x="3661938" y="1239238"/>
            <a:ext cx="1820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Aversion</a:t>
            </a:r>
            <a:r>
              <a:rPr lang="en" sz="1200">
                <a:solidFill>
                  <a:schemeClr val="dk1"/>
                </a:solidFill>
                <a:latin typeface="Inter"/>
                <a:ea typeface="Inter"/>
                <a:cs typeface="Inter"/>
                <a:sym typeface="Inter"/>
              </a:rPr>
              <a:t> to AI generated art</a:t>
            </a:r>
            <a:endParaRPr sz="1200">
              <a:solidFill>
                <a:schemeClr val="dk1"/>
              </a:solidFill>
              <a:latin typeface="Inter"/>
              <a:ea typeface="Inter"/>
              <a:cs typeface="Inter"/>
              <a:sym typeface="Inter"/>
            </a:endParaRPr>
          </a:p>
        </p:txBody>
      </p:sp>
      <p:sp>
        <p:nvSpPr>
          <p:cNvPr id="587" name="Google Shape;587;p58"/>
          <p:cNvSpPr txBox="1"/>
          <p:nvPr/>
        </p:nvSpPr>
        <p:spPr>
          <a:xfrm>
            <a:off x="2467963" y="3150738"/>
            <a:ext cx="1820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A5EBD2"/>
                </a:solidFill>
                <a:latin typeface="Inter"/>
                <a:ea typeface="Inter"/>
                <a:cs typeface="Inter"/>
                <a:sym typeface="Inter"/>
              </a:rPr>
              <a:t>Gaining granular control over creative processes</a:t>
            </a:r>
            <a:endParaRPr sz="1200">
              <a:solidFill>
                <a:srgbClr val="A5EBD2"/>
              </a:solidFill>
              <a:latin typeface="Inter"/>
              <a:ea typeface="Inter"/>
              <a:cs typeface="Inter"/>
              <a:sym typeface="Inter"/>
            </a:endParaRPr>
          </a:p>
        </p:txBody>
      </p:sp>
      <p:cxnSp>
        <p:nvCxnSpPr>
          <p:cNvPr id="588" name="Google Shape;588;p58"/>
          <p:cNvCxnSpPr/>
          <p:nvPr/>
        </p:nvCxnSpPr>
        <p:spPr>
          <a:xfrm flipH="1" rot="10800000">
            <a:off x="4618950" y="1613350"/>
            <a:ext cx="2012100" cy="138120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58"/>
          <p:cNvSpPr/>
          <p:nvPr/>
        </p:nvSpPr>
        <p:spPr>
          <a:xfrm>
            <a:off x="6080700" y="762000"/>
            <a:ext cx="2182200" cy="1190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200">
                <a:solidFill>
                  <a:srgbClr val="15110E"/>
                </a:solidFill>
                <a:latin typeface="Inter Medium"/>
                <a:ea typeface="Inter Medium"/>
                <a:cs typeface="Inter Medium"/>
                <a:sym typeface="Inter Medium"/>
              </a:rPr>
              <a:t>How artists plan their creative projects</a:t>
            </a:r>
            <a:endParaRPr>
              <a:latin typeface="Inter Medium"/>
              <a:ea typeface="Inter Medium"/>
              <a:cs typeface="Inter Medium"/>
              <a:sym typeface="Inter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3" name="Shape 593"/>
        <p:cNvGrpSpPr/>
        <p:nvPr/>
      </p:nvGrpSpPr>
      <p:grpSpPr>
        <a:xfrm>
          <a:off x="0" y="0"/>
          <a:ext cx="0" cy="0"/>
          <a:chOff x="0" y="0"/>
          <a:chExt cx="0" cy="0"/>
        </a:xfrm>
      </p:grpSpPr>
      <p:sp>
        <p:nvSpPr>
          <p:cNvPr id="594" name="Google Shape;594;p59"/>
          <p:cNvSpPr/>
          <p:nvPr/>
        </p:nvSpPr>
        <p:spPr>
          <a:xfrm>
            <a:off x="228550" y="2127025"/>
            <a:ext cx="2095500" cy="1513500"/>
          </a:xfrm>
          <a:prstGeom prst="roundRect">
            <a:avLst>
              <a:gd fmla="val 1939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595" name="Google Shape;595;p59"/>
          <p:cNvSpPr/>
          <p:nvPr/>
        </p:nvSpPr>
        <p:spPr>
          <a:xfrm>
            <a:off x="2423750" y="2127025"/>
            <a:ext cx="2095500" cy="1210800"/>
          </a:xfrm>
          <a:prstGeom prst="roundRect">
            <a:avLst>
              <a:gd fmla="val 1939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596" name="Google Shape;596;p59"/>
          <p:cNvSpPr/>
          <p:nvPr/>
        </p:nvSpPr>
        <p:spPr>
          <a:xfrm>
            <a:off x="4651375" y="2127013"/>
            <a:ext cx="2095500" cy="1210800"/>
          </a:xfrm>
          <a:prstGeom prst="roundRect">
            <a:avLst>
              <a:gd fmla="val 1939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597" name="Google Shape;597;p59"/>
          <p:cNvSpPr/>
          <p:nvPr/>
        </p:nvSpPr>
        <p:spPr>
          <a:xfrm>
            <a:off x="4634900" y="1448375"/>
            <a:ext cx="572700" cy="286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598" name="Google Shape;598;p59"/>
          <p:cNvSpPr/>
          <p:nvPr/>
        </p:nvSpPr>
        <p:spPr>
          <a:xfrm>
            <a:off x="2431725" y="1448375"/>
            <a:ext cx="572700" cy="286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599" name="Google Shape;599;p59"/>
          <p:cNvSpPr/>
          <p:nvPr/>
        </p:nvSpPr>
        <p:spPr>
          <a:xfrm>
            <a:off x="228550" y="1448375"/>
            <a:ext cx="572700" cy="286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600" name="Google Shape;600;p59"/>
          <p:cNvSpPr/>
          <p:nvPr/>
        </p:nvSpPr>
        <p:spPr>
          <a:xfrm>
            <a:off x="6813900" y="1448375"/>
            <a:ext cx="572700" cy="286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601" name="Google Shape;601;p59"/>
          <p:cNvSpPr/>
          <p:nvPr/>
        </p:nvSpPr>
        <p:spPr>
          <a:xfrm>
            <a:off x="228550" y="1838100"/>
            <a:ext cx="8686800" cy="114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02" name="Google Shape;602;p59"/>
          <p:cNvSpPr/>
          <p:nvPr/>
        </p:nvSpPr>
        <p:spPr>
          <a:xfrm>
            <a:off x="6822126" y="1842210"/>
            <a:ext cx="105900" cy="106500"/>
          </a:xfrm>
          <a:prstGeom prst="roundRect">
            <a:avLst>
              <a:gd fmla="val 50000" name="adj"/>
            </a:avLst>
          </a:prstGeom>
          <a:solidFill>
            <a:schemeClr val="dk1"/>
          </a:solidFill>
          <a:ln cap="flat" cmpd="sng" w="9525">
            <a:solidFill>
              <a:srgbClr val="0785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03" name="Google Shape;603;p59"/>
          <p:cNvSpPr/>
          <p:nvPr/>
        </p:nvSpPr>
        <p:spPr>
          <a:xfrm>
            <a:off x="2431726" y="1842210"/>
            <a:ext cx="105900" cy="106500"/>
          </a:xfrm>
          <a:prstGeom prst="roundRect">
            <a:avLst>
              <a:gd fmla="val 50000" name="adj"/>
            </a:avLst>
          </a:prstGeom>
          <a:solidFill>
            <a:schemeClr val="dk1"/>
          </a:solidFill>
          <a:ln cap="flat" cmpd="sng" w="9525">
            <a:solidFill>
              <a:srgbClr val="0785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04" name="Google Shape;604;p59"/>
          <p:cNvSpPr/>
          <p:nvPr/>
        </p:nvSpPr>
        <p:spPr>
          <a:xfrm>
            <a:off x="4618951" y="1842210"/>
            <a:ext cx="105900" cy="106500"/>
          </a:xfrm>
          <a:prstGeom prst="roundRect">
            <a:avLst>
              <a:gd fmla="val 50000" name="adj"/>
            </a:avLst>
          </a:prstGeom>
          <a:solidFill>
            <a:schemeClr val="dk1"/>
          </a:solidFill>
          <a:ln cap="flat" cmpd="sng" w="9525">
            <a:solidFill>
              <a:srgbClr val="0785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05" name="Google Shape;605;p59"/>
          <p:cNvSpPr/>
          <p:nvPr/>
        </p:nvSpPr>
        <p:spPr>
          <a:xfrm>
            <a:off x="228551" y="1842210"/>
            <a:ext cx="105900" cy="106500"/>
          </a:xfrm>
          <a:prstGeom prst="roundRect">
            <a:avLst>
              <a:gd fmla="val 50000" name="adj"/>
            </a:avLst>
          </a:prstGeom>
          <a:solidFill>
            <a:schemeClr val="dk1"/>
          </a:solidFill>
          <a:ln cap="flat" cmpd="sng" w="9525">
            <a:solidFill>
              <a:srgbClr val="0785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06" name="Google Shape;606;p59"/>
          <p:cNvSpPr txBox="1"/>
          <p:nvPr>
            <p:ph idx="5" type="subTitle"/>
          </p:nvPr>
        </p:nvSpPr>
        <p:spPr>
          <a:xfrm>
            <a:off x="292150" y="1448425"/>
            <a:ext cx="442500" cy="28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a:t>
            </a:r>
            <a:endParaRPr/>
          </a:p>
        </p:txBody>
      </p:sp>
      <p:sp>
        <p:nvSpPr>
          <p:cNvPr id="607" name="Google Shape;607;p59"/>
          <p:cNvSpPr txBox="1"/>
          <p:nvPr>
            <p:ph idx="1" type="subTitle"/>
          </p:nvPr>
        </p:nvSpPr>
        <p:spPr>
          <a:xfrm>
            <a:off x="416800" y="2248625"/>
            <a:ext cx="1719000" cy="33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Experience</a:t>
            </a:r>
            <a:endParaRPr/>
          </a:p>
        </p:txBody>
      </p:sp>
      <p:sp>
        <p:nvSpPr>
          <p:cNvPr id="608" name="Google Shape;608;p59"/>
          <p:cNvSpPr txBox="1"/>
          <p:nvPr>
            <p:ph idx="13" type="body"/>
          </p:nvPr>
        </p:nvSpPr>
        <p:spPr>
          <a:xfrm>
            <a:off x="416800" y="2596875"/>
            <a:ext cx="1719000" cy="597000"/>
          </a:xfrm>
          <a:prstGeom prst="rect">
            <a:avLst/>
          </a:prstGeom>
        </p:spPr>
        <p:txBody>
          <a:bodyPr anchorCtr="0" anchor="t" bIns="0" lIns="0" spcFirstLastPara="1" rIns="0" wrap="square" tIns="0">
            <a:noAutofit/>
          </a:bodyPr>
          <a:lstStyle/>
          <a:p>
            <a:pPr indent="-247650" lvl="0" marL="285750" rtl="0" algn="l">
              <a:spcBef>
                <a:spcPts val="0"/>
              </a:spcBef>
              <a:spcAft>
                <a:spcPts val="0"/>
              </a:spcAft>
              <a:buSzPts val="1200"/>
              <a:buChar char="●"/>
            </a:pPr>
            <a:r>
              <a:rPr lang="en" sz="1200"/>
              <a:t>Years of experience</a:t>
            </a:r>
            <a:endParaRPr sz="1200"/>
          </a:p>
          <a:p>
            <a:pPr indent="-247650" lvl="0" marL="285750" rtl="0" algn="l">
              <a:spcBef>
                <a:spcPts val="0"/>
              </a:spcBef>
              <a:spcAft>
                <a:spcPts val="0"/>
              </a:spcAft>
              <a:buSzPts val="1200"/>
              <a:buChar char="●"/>
            </a:pPr>
            <a:r>
              <a:rPr lang="en" sz="1200"/>
              <a:t>Profession</a:t>
            </a:r>
            <a:endParaRPr sz="1200"/>
          </a:p>
          <a:p>
            <a:pPr indent="-247650" lvl="0" marL="285750" rtl="0" algn="l">
              <a:spcBef>
                <a:spcPts val="0"/>
              </a:spcBef>
              <a:spcAft>
                <a:spcPts val="0"/>
              </a:spcAft>
              <a:buSzPts val="1200"/>
              <a:buChar char="●"/>
            </a:pPr>
            <a:r>
              <a:rPr lang="en" sz="1200"/>
              <a:t>Freelance vs. Industry</a:t>
            </a:r>
            <a:endParaRPr sz="1200"/>
          </a:p>
        </p:txBody>
      </p:sp>
      <p:sp>
        <p:nvSpPr>
          <p:cNvPr id="609" name="Google Shape;609;p59"/>
          <p:cNvSpPr txBox="1"/>
          <p:nvPr>
            <p:ph idx="6" type="subTitle"/>
          </p:nvPr>
        </p:nvSpPr>
        <p:spPr>
          <a:xfrm>
            <a:off x="2496825" y="1448413"/>
            <a:ext cx="442500" cy="28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a:t>
            </a:r>
            <a:endParaRPr/>
          </a:p>
        </p:txBody>
      </p:sp>
      <p:sp>
        <p:nvSpPr>
          <p:cNvPr id="610" name="Google Shape;610;p59"/>
          <p:cNvSpPr txBox="1"/>
          <p:nvPr>
            <p:ph idx="3" type="subTitle"/>
          </p:nvPr>
        </p:nvSpPr>
        <p:spPr>
          <a:xfrm>
            <a:off x="2612000" y="2248622"/>
            <a:ext cx="1719000" cy="33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a:t>
            </a:r>
            <a:endParaRPr/>
          </a:p>
        </p:txBody>
      </p:sp>
      <p:sp>
        <p:nvSpPr>
          <p:cNvPr id="611" name="Google Shape;611;p59"/>
          <p:cNvSpPr txBox="1"/>
          <p:nvPr>
            <p:ph idx="7" type="subTitle"/>
          </p:nvPr>
        </p:nvSpPr>
        <p:spPr>
          <a:xfrm>
            <a:off x="4701500" y="1448413"/>
            <a:ext cx="442500" cy="28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a:t>
            </a:r>
            <a:endParaRPr/>
          </a:p>
        </p:txBody>
      </p:sp>
      <p:sp>
        <p:nvSpPr>
          <p:cNvPr id="612" name="Google Shape;612;p59"/>
          <p:cNvSpPr txBox="1"/>
          <p:nvPr>
            <p:ph idx="8" type="subTitle"/>
          </p:nvPr>
        </p:nvSpPr>
        <p:spPr>
          <a:xfrm>
            <a:off x="6879000" y="1448363"/>
            <a:ext cx="442500" cy="28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4</a:t>
            </a:r>
            <a:endParaRPr/>
          </a:p>
        </p:txBody>
      </p:sp>
      <p:sp>
        <p:nvSpPr>
          <p:cNvPr id="613" name="Google Shape;613;p59"/>
          <p:cNvSpPr txBox="1"/>
          <p:nvPr>
            <p:ph idx="4" type="subTitle"/>
          </p:nvPr>
        </p:nvSpPr>
        <p:spPr>
          <a:xfrm>
            <a:off x="4839625" y="2248610"/>
            <a:ext cx="1719000" cy="33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Demographics</a:t>
            </a:r>
            <a:endParaRPr/>
          </a:p>
        </p:txBody>
      </p:sp>
      <p:sp>
        <p:nvSpPr>
          <p:cNvPr id="614" name="Google Shape;614;p59"/>
          <p:cNvSpPr txBox="1"/>
          <p:nvPr>
            <p:ph idx="16" type="body"/>
          </p:nvPr>
        </p:nvSpPr>
        <p:spPr>
          <a:xfrm>
            <a:off x="4839625" y="2596863"/>
            <a:ext cx="1719000" cy="597000"/>
          </a:xfrm>
          <a:prstGeom prst="rect">
            <a:avLst/>
          </a:prstGeom>
        </p:spPr>
        <p:txBody>
          <a:bodyPr anchorCtr="0" anchor="t" bIns="0" lIns="0" spcFirstLastPara="1" rIns="0" wrap="square" tIns="0">
            <a:noAutofit/>
          </a:bodyPr>
          <a:lstStyle/>
          <a:p>
            <a:pPr indent="-247650" lvl="0" marL="285750" rtl="0" algn="l">
              <a:spcBef>
                <a:spcPts val="0"/>
              </a:spcBef>
              <a:spcAft>
                <a:spcPts val="0"/>
              </a:spcAft>
              <a:buSzPts val="1200"/>
              <a:buChar char="●"/>
            </a:pPr>
            <a:r>
              <a:rPr lang="en" sz="1200"/>
              <a:t>Age</a:t>
            </a:r>
            <a:endParaRPr sz="1200"/>
          </a:p>
          <a:p>
            <a:pPr indent="-247650" lvl="0" marL="285750" rtl="0" algn="l">
              <a:spcBef>
                <a:spcPts val="0"/>
              </a:spcBef>
              <a:spcAft>
                <a:spcPts val="0"/>
              </a:spcAft>
              <a:buSzPts val="1200"/>
              <a:buChar char="●"/>
            </a:pPr>
            <a:r>
              <a:rPr lang="en" sz="1200"/>
              <a:t>Gender</a:t>
            </a:r>
            <a:endParaRPr sz="1200"/>
          </a:p>
          <a:p>
            <a:pPr indent="-247650" lvl="0" marL="285750" rtl="0" algn="l">
              <a:spcBef>
                <a:spcPts val="0"/>
              </a:spcBef>
              <a:spcAft>
                <a:spcPts val="0"/>
              </a:spcAft>
              <a:buSzPts val="1200"/>
              <a:buChar char="●"/>
            </a:pPr>
            <a:r>
              <a:rPr lang="en" sz="1200"/>
              <a:t>Race</a:t>
            </a:r>
            <a:endParaRPr sz="1200"/>
          </a:p>
          <a:p>
            <a:pPr indent="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a:p>
        </p:txBody>
      </p:sp>
      <p:sp>
        <p:nvSpPr>
          <p:cNvPr id="615" name="Google Shape;615;p59"/>
          <p:cNvSpPr txBox="1"/>
          <p:nvPr>
            <p:ph idx="4294967295" type="title"/>
          </p:nvPr>
        </p:nvSpPr>
        <p:spPr>
          <a:xfrm>
            <a:off x="181650" y="457200"/>
            <a:ext cx="43434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Finding participants</a:t>
            </a:r>
            <a:endParaRPr sz="4000">
              <a:solidFill>
                <a:schemeClr val="accent3"/>
              </a:solidFill>
            </a:endParaRPr>
          </a:p>
        </p:txBody>
      </p:sp>
      <p:sp>
        <p:nvSpPr>
          <p:cNvPr id="616" name="Google Shape;616;p59"/>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617" name="Google Shape;617;p59"/>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618" name="Google Shape;618;p59"/>
          <p:cNvSpPr/>
          <p:nvPr/>
        </p:nvSpPr>
        <p:spPr>
          <a:xfrm>
            <a:off x="6879000" y="2127025"/>
            <a:ext cx="2095500" cy="1012800"/>
          </a:xfrm>
          <a:prstGeom prst="roundRect">
            <a:avLst>
              <a:gd fmla="val 1939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facad Flux"/>
              <a:ea typeface="Afacad Flux"/>
              <a:cs typeface="Afacad Flux"/>
              <a:sym typeface="Afacad Flux"/>
            </a:endParaRPr>
          </a:p>
        </p:txBody>
      </p:sp>
      <p:sp>
        <p:nvSpPr>
          <p:cNvPr id="619" name="Google Shape;619;p59"/>
          <p:cNvSpPr txBox="1"/>
          <p:nvPr>
            <p:ph idx="3" type="subTitle"/>
          </p:nvPr>
        </p:nvSpPr>
        <p:spPr>
          <a:xfrm>
            <a:off x="7067250" y="2248622"/>
            <a:ext cx="1719000" cy="33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Art Medium</a:t>
            </a:r>
            <a:endParaRPr/>
          </a:p>
        </p:txBody>
      </p:sp>
      <p:sp>
        <p:nvSpPr>
          <p:cNvPr id="620" name="Google Shape;620;p59"/>
          <p:cNvSpPr txBox="1"/>
          <p:nvPr>
            <p:ph idx="13" type="body"/>
          </p:nvPr>
        </p:nvSpPr>
        <p:spPr>
          <a:xfrm>
            <a:off x="2612000" y="2596875"/>
            <a:ext cx="1719000" cy="597000"/>
          </a:xfrm>
          <a:prstGeom prst="rect">
            <a:avLst/>
          </a:prstGeom>
        </p:spPr>
        <p:txBody>
          <a:bodyPr anchorCtr="0" anchor="t" bIns="0" lIns="0" spcFirstLastPara="1" rIns="0" wrap="square" tIns="0">
            <a:noAutofit/>
          </a:bodyPr>
          <a:lstStyle/>
          <a:p>
            <a:pPr indent="-247650" lvl="0" marL="285750" rtl="0" algn="l">
              <a:spcBef>
                <a:spcPts val="0"/>
              </a:spcBef>
              <a:spcAft>
                <a:spcPts val="0"/>
              </a:spcAft>
              <a:buSzPts val="1200"/>
              <a:buChar char="●"/>
            </a:pPr>
            <a:r>
              <a:rPr lang="en" sz="1200"/>
              <a:t>How’d we meet</a:t>
            </a:r>
            <a:endParaRPr sz="1200"/>
          </a:p>
          <a:p>
            <a:pPr indent="-247650" lvl="0" marL="285750" rtl="0" algn="l">
              <a:spcBef>
                <a:spcPts val="0"/>
              </a:spcBef>
              <a:spcAft>
                <a:spcPts val="0"/>
              </a:spcAft>
              <a:buSzPts val="1200"/>
              <a:buChar char="●"/>
            </a:pPr>
            <a:r>
              <a:rPr lang="en" sz="1200"/>
              <a:t>Where’d we meet</a:t>
            </a:r>
            <a:endParaRPr sz="1200"/>
          </a:p>
          <a:p>
            <a:pPr indent="-247650" lvl="0" marL="285750" rtl="0" algn="l">
              <a:spcBef>
                <a:spcPts val="0"/>
              </a:spcBef>
              <a:spcAft>
                <a:spcPts val="0"/>
              </a:spcAft>
              <a:buSzPts val="1200"/>
              <a:buChar char="●"/>
            </a:pPr>
            <a:r>
              <a:rPr lang="en" sz="1200"/>
              <a:t>Compensation</a:t>
            </a:r>
            <a:endParaRPr sz="1200"/>
          </a:p>
        </p:txBody>
      </p:sp>
      <p:sp>
        <p:nvSpPr>
          <p:cNvPr id="621" name="Google Shape;621;p59"/>
          <p:cNvSpPr txBox="1"/>
          <p:nvPr>
            <p:ph idx="14" type="body"/>
          </p:nvPr>
        </p:nvSpPr>
        <p:spPr>
          <a:xfrm>
            <a:off x="7067250" y="2596875"/>
            <a:ext cx="1719000" cy="597000"/>
          </a:xfrm>
          <a:prstGeom prst="rect">
            <a:avLst/>
          </a:prstGeom>
        </p:spPr>
        <p:txBody>
          <a:bodyPr anchorCtr="0" anchor="t" bIns="0" lIns="0" spcFirstLastPara="1" rIns="0" wrap="square" tIns="0">
            <a:noAutofit/>
          </a:bodyPr>
          <a:lstStyle/>
          <a:p>
            <a:pPr indent="-247650" lvl="0" marL="285750" rtl="0" algn="l">
              <a:lnSpc>
                <a:spcPct val="100000"/>
              </a:lnSpc>
              <a:spcBef>
                <a:spcPts val="0"/>
              </a:spcBef>
              <a:spcAft>
                <a:spcPts val="0"/>
              </a:spcAft>
              <a:buSzPts val="1200"/>
              <a:buChar char="●"/>
            </a:pPr>
            <a:r>
              <a:rPr lang="en" sz="1200"/>
              <a:t>Analog vs Digital</a:t>
            </a:r>
            <a:endParaRPr sz="1200"/>
          </a:p>
          <a:p>
            <a:pPr indent="-247650" lvl="0" marL="285750" rtl="0" algn="l">
              <a:lnSpc>
                <a:spcPct val="100000"/>
              </a:lnSpc>
              <a:spcBef>
                <a:spcPts val="0"/>
              </a:spcBef>
              <a:spcAft>
                <a:spcPts val="0"/>
              </a:spcAft>
              <a:buSzPts val="1200"/>
              <a:buChar char="●"/>
            </a:pPr>
            <a:r>
              <a:rPr lang="en" sz="1200"/>
              <a:t>Multimedia?</a:t>
            </a:r>
            <a:endParaRPr sz="1200"/>
          </a:p>
          <a:p>
            <a:pPr indent="0" lvl="0" marL="0" rtl="0" algn="l">
              <a:spcBef>
                <a:spcPts val="0"/>
              </a:spcBef>
              <a:spcAft>
                <a:spcPts val="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5" name="Shape 625"/>
        <p:cNvGrpSpPr/>
        <p:nvPr/>
      </p:nvGrpSpPr>
      <p:grpSpPr>
        <a:xfrm>
          <a:off x="0" y="0"/>
          <a:ext cx="0" cy="0"/>
          <a:chOff x="0" y="0"/>
          <a:chExt cx="0" cy="0"/>
        </a:xfrm>
      </p:grpSpPr>
      <p:sp>
        <p:nvSpPr>
          <p:cNvPr id="626" name="Google Shape;626;p60"/>
          <p:cNvSpPr txBox="1"/>
          <p:nvPr>
            <p:ph idx="4294967295" type="title"/>
          </p:nvPr>
        </p:nvSpPr>
        <p:spPr>
          <a:xfrm>
            <a:off x="181650" y="457200"/>
            <a:ext cx="43434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Finding participants</a:t>
            </a:r>
            <a:endParaRPr sz="4000">
              <a:solidFill>
                <a:schemeClr val="accent3"/>
              </a:solidFill>
            </a:endParaRPr>
          </a:p>
        </p:txBody>
      </p:sp>
      <p:sp>
        <p:nvSpPr>
          <p:cNvPr id="627" name="Google Shape;627;p60"/>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628" name="Google Shape;628;p60"/>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grpSp>
        <p:nvGrpSpPr>
          <p:cNvPr id="629" name="Google Shape;629;p60"/>
          <p:cNvGrpSpPr/>
          <p:nvPr/>
        </p:nvGrpSpPr>
        <p:grpSpPr>
          <a:xfrm rot="2700000">
            <a:off x="306081" y="1590663"/>
            <a:ext cx="250839" cy="250839"/>
            <a:chOff x="6251786" y="659047"/>
            <a:chExt cx="250842" cy="250842"/>
          </a:xfrm>
        </p:grpSpPr>
        <p:sp>
          <p:nvSpPr>
            <p:cNvPr id="630" name="Google Shape;630;p60"/>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31" name="Google Shape;631;p60"/>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32" name="Google Shape;632;p60"/>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sp>
        <p:nvSpPr>
          <p:cNvPr id="633" name="Google Shape;633;p60"/>
          <p:cNvSpPr txBox="1"/>
          <p:nvPr/>
        </p:nvSpPr>
        <p:spPr>
          <a:xfrm>
            <a:off x="669150" y="1451325"/>
            <a:ext cx="47883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FAFAFA"/>
                </a:solidFill>
                <a:latin typeface="Inter Medium"/>
                <a:ea typeface="Inter Medium"/>
                <a:cs typeface="Inter Medium"/>
                <a:sym typeface="Inter Medium"/>
              </a:rPr>
              <a:t>Random sampling in downtown Palo Alto</a:t>
            </a:r>
            <a:endParaRPr sz="1800">
              <a:solidFill>
                <a:srgbClr val="FAFAFA"/>
              </a:solidFill>
              <a:latin typeface="Inter Medium"/>
              <a:ea typeface="Inter Medium"/>
              <a:cs typeface="Inter Medium"/>
              <a:sym typeface="Inter Medium"/>
            </a:endParaRPr>
          </a:p>
        </p:txBody>
      </p:sp>
      <p:grpSp>
        <p:nvGrpSpPr>
          <p:cNvPr id="634" name="Google Shape;634;p60"/>
          <p:cNvGrpSpPr/>
          <p:nvPr/>
        </p:nvGrpSpPr>
        <p:grpSpPr>
          <a:xfrm rot="2700000">
            <a:off x="287293" y="2111888"/>
            <a:ext cx="250839" cy="250839"/>
            <a:chOff x="6251786" y="659047"/>
            <a:chExt cx="250842" cy="250842"/>
          </a:xfrm>
        </p:grpSpPr>
        <p:sp>
          <p:nvSpPr>
            <p:cNvPr id="635" name="Google Shape;635;p60"/>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36" name="Google Shape;636;p60"/>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37" name="Google Shape;637;p60"/>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sp>
        <p:nvSpPr>
          <p:cNvPr id="638" name="Google Shape;638;p60"/>
          <p:cNvSpPr txBox="1"/>
          <p:nvPr/>
        </p:nvSpPr>
        <p:spPr>
          <a:xfrm>
            <a:off x="662862" y="1972549"/>
            <a:ext cx="38085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FAFAFA"/>
                </a:solidFill>
                <a:latin typeface="Inter Medium"/>
                <a:ea typeface="Inter Medium"/>
                <a:cs typeface="Inter Medium"/>
                <a:sym typeface="Inter Medium"/>
              </a:rPr>
              <a:t>Mutual connections</a:t>
            </a:r>
            <a:endParaRPr sz="1800">
              <a:solidFill>
                <a:srgbClr val="FAFAFA"/>
              </a:solidFill>
              <a:latin typeface="Inter Medium"/>
              <a:ea typeface="Inter Medium"/>
              <a:cs typeface="Inter Medium"/>
              <a:sym typeface="Inter Medium"/>
            </a:endParaRPr>
          </a:p>
        </p:txBody>
      </p:sp>
      <p:grpSp>
        <p:nvGrpSpPr>
          <p:cNvPr id="639" name="Google Shape;639;p60"/>
          <p:cNvGrpSpPr/>
          <p:nvPr/>
        </p:nvGrpSpPr>
        <p:grpSpPr>
          <a:xfrm rot="2700000">
            <a:off x="287293" y="2641388"/>
            <a:ext cx="250839" cy="250839"/>
            <a:chOff x="6251786" y="659047"/>
            <a:chExt cx="250842" cy="250842"/>
          </a:xfrm>
        </p:grpSpPr>
        <p:sp>
          <p:nvSpPr>
            <p:cNvPr id="640" name="Google Shape;640;p60"/>
            <p:cNvSpPr/>
            <p:nvPr/>
          </p:nvSpPr>
          <p:spPr>
            <a:xfrm rot="-2700000">
              <a:off x="6256849" y="727455"/>
              <a:ext cx="240717" cy="114027"/>
            </a:xfrm>
            <a:custGeom>
              <a:rect b="b" l="l" r="r" t="t"/>
              <a:pathLst>
                <a:path extrusionOk="0" h="22601" w="47712">
                  <a:moveTo>
                    <a:pt x="36474" y="1"/>
                  </a:moveTo>
                  <a:lnTo>
                    <a:pt x="32896" y="3516"/>
                  </a:lnTo>
                  <a:lnTo>
                    <a:pt x="38106" y="8789"/>
                  </a:lnTo>
                  <a:lnTo>
                    <a:pt x="1" y="8789"/>
                  </a:lnTo>
                  <a:lnTo>
                    <a:pt x="1" y="13812"/>
                  </a:lnTo>
                  <a:lnTo>
                    <a:pt x="38106" y="13812"/>
                  </a:lnTo>
                  <a:lnTo>
                    <a:pt x="32833" y="19085"/>
                  </a:lnTo>
                  <a:lnTo>
                    <a:pt x="36411" y="22600"/>
                  </a:lnTo>
                  <a:lnTo>
                    <a:pt x="47711" y="11300"/>
                  </a:lnTo>
                  <a:lnTo>
                    <a:pt x="3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41" name="Google Shape;641;p60"/>
            <p:cNvSpPr/>
            <p:nvPr/>
          </p:nvSpPr>
          <p:spPr>
            <a:xfrm>
              <a:off x="6436525" y="699100"/>
              <a:ext cx="267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42" name="Google Shape;642;p60"/>
            <p:cNvSpPr/>
            <p:nvPr/>
          </p:nvSpPr>
          <p:spPr>
            <a:xfrm rot="5400000">
              <a:off x="6390925" y="652300"/>
              <a:ext cx="25500" cy="119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sp>
        <p:nvSpPr>
          <p:cNvPr id="643" name="Google Shape;643;p60"/>
          <p:cNvSpPr txBox="1"/>
          <p:nvPr/>
        </p:nvSpPr>
        <p:spPr>
          <a:xfrm>
            <a:off x="662848" y="2502050"/>
            <a:ext cx="4533600" cy="529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800">
                <a:solidFill>
                  <a:srgbClr val="FAFAFA"/>
                </a:solidFill>
                <a:latin typeface="Inter Medium"/>
                <a:ea typeface="Inter Medium"/>
                <a:cs typeface="Inter Medium"/>
                <a:sym typeface="Inter Medium"/>
              </a:rPr>
              <a:t>Art focused spaces (galleries/studios)</a:t>
            </a:r>
            <a:endParaRPr sz="1800">
              <a:solidFill>
                <a:srgbClr val="FAFAFA"/>
              </a:solidFill>
              <a:latin typeface="Inter Medium"/>
              <a:ea typeface="Inter Medium"/>
              <a:cs typeface="Inter Medium"/>
              <a:sym typeface="Inter Medium"/>
            </a:endParaRPr>
          </a:p>
        </p:txBody>
      </p:sp>
      <p:pic>
        <p:nvPicPr>
          <p:cNvPr id="644" name="Google Shape;644;p60" title="Screenshot 2025-10-02 at 12.29.48 AM.png"/>
          <p:cNvPicPr preferRelativeResize="0"/>
          <p:nvPr/>
        </p:nvPicPr>
        <p:blipFill>
          <a:blip r:embed="rId3">
            <a:alphaModFix/>
          </a:blip>
          <a:stretch>
            <a:fillRect/>
          </a:stretch>
        </p:blipFill>
        <p:spPr>
          <a:xfrm>
            <a:off x="5623575" y="642125"/>
            <a:ext cx="3019500" cy="4041600"/>
          </a:xfrm>
          <a:prstGeom prst="roundRect">
            <a:avLst>
              <a:gd fmla="val 11705"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48" name="Shape 648"/>
        <p:cNvGrpSpPr/>
        <p:nvPr/>
      </p:nvGrpSpPr>
      <p:grpSpPr>
        <a:xfrm>
          <a:off x="0" y="0"/>
          <a:ext cx="0" cy="0"/>
          <a:chOff x="0" y="0"/>
          <a:chExt cx="0" cy="0"/>
        </a:xfrm>
      </p:grpSpPr>
      <p:sp>
        <p:nvSpPr>
          <p:cNvPr id="649" name="Google Shape;649;p61"/>
          <p:cNvSpPr/>
          <p:nvPr/>
        </p:nvSpPr>
        <p:spPr>
          <a:xfrm rot="10800000">
            <a:off x="6813950" y="2618113"/>
            <a:ext cx="2101099" cy="2063020"/>
          </a:xfrm>
          <a:custGeom>
            <a:rect b="b" l="l" r="r" t="t"/>
            <a:pathLst>
              <a:path extrusionOk="0" h="209550" w="220241">
                <a:moveTo>
                  <a:pt x="32475" y="0"/>
                </a:moveTo>
                <a:lnTo>
                  <a:pt x="30738" y="134"/>
                </a:lnTo>
                <a:lnTo>
                  <a:pt x="29000" y="401"/>
                </a:lnTo>
                <a:lnTo>
                  <a:pt x="27396" y="668"/>
                </a:lnTo>
                <a:lnTo>
                  <a:pt x="25659" y="1069"/>
                </a:lnTo>
                <a:lnTo>
                  <a:pt x="24055" y="1604"/>
                </a:lnTo>
                <a:lnTo>
                  <a:pt x="22452" y="2138"/>
                </a:lnTo>
                <a:lnTo>
                  <a:pt x="20982" y="2673"/>
                </a:lnTo>
                <a:lnTo>
                  <a:pt x="19378" y="3341"/>
                </a:lnTo>
                <a:lnTo>
                  <a:pt x="17908" y="4143"/>
                </a:lnTo>
                <a:lnTo>
                  <a:pt x="15101" y="5880"/>
                </a:lnTo>
                <a:lnTo>
                  <a:pt x="12429" y="7885"/>
                </a:lnTo>
                <a:lnTo>
                  <a:pt x="10023" y="10023"/>
                </a:lnTo>
                <a:lnTo>
                  <a:pt x="7885" y="12429"/>
                </a:lnTo>
                <a:lnTo>
                  <a:pt x="5880" y="15101"/>
                </a:lnTo>
                <a:lnTo>
                  <a:pt x="4143" y="17908"/>
                </a:lnTo>
                <a:lnTo>
                  <a:pt x="3341" y="19378"/>
                </a:lnTo>
                <a:lnTo>
                  <a:pt x="2673" y="20982"/>
                </a:lnTo>
                <a:lnTo>
                  <a:pt x="2138" y="22452"/>
                </a:lnTo>
                <a:lnTo>
                  <a:pt x="1604" y="24055"/>
                </a:lnTo>
                <a:lnTo>
                  <a:pt x="1069" y="25659"/>
                </a:lnTo>
                <a:lnTo>
                  <a:pt x="668" y="27397"/>
                </a:lnTo>
                <a:lnTo>
                  <a:pt x="401" y="29000"/>
                </a:lnTo>
                <a:lnTo>
                  <a:pt x="134" y="30738"/>
                </a:lnTo>
                <a:lnTo>
                  <a:pt x="0" y="32475"/>
                </a:lnTo>
                <a:lnTo>
                  <a:pt x="0" y="34212"/>
                </a:lnTo>
                <a:lnTo>
                  <a:pt x="0" y="196720"/>
                </a:lnTo>
                <a:lnTo>
                  <a:pt x="0" y="198057"/>
                </a:lnTo>
                <a:lnTo>
                  <a:pt x="267" y="199260"/>
                </a:lnTo>
                <a:lnTo>
                  <a:pt x="535" y="200462"/>
                </a:lnTo>
                <a:lnTo>
                  <a:pt x="1069" y="201665"/>
                </a:lnTo>
                <a:lnTo>
                  <a:pt x="1604" y="202868"/>
                </a:lnTo>
                <a:lnTo>
                  <a:pt x="2138" y="203937"/>
                </a:lnTo>
                <a:lnTo>
                  <a:pt x="2940" y="204873"/>
                </a:lnTo>
                <a:lnTo>
                  <a:pt x="3742" y="205808"/>
                </a:lnTo>
                <a:lnTo>
                  <a:pt x="4677" y="206610"/>
                </a:lnTo>
                <a:lnTo>
                  <a:pt x="5613" y="207412"/>
                </a:lnTo>
                <a:lnTo>
                  <a:pt x="6682" y="207946"/>
                </a:lnTo>
                <a:lnTo>
                  <a:pt x="7885" y="208481"/>
                </a:lnTo>
                <a:lnTo>
                  <a:pt x="9088" y="209015"/>
                </a:lnTo>
                <a:lnTo>
                  <a:pt x="10290" y="209283"/>
                </a:lnTo>
                <a:lnTo>
                  <a:pt x="11493" y="209550"/>
                </a:lnTo>
                <a:lnTo>
                  <a:pt x="208748" y="209550"/>
                </a:lnTo>
                <a:lnTo>
                  <a:pt x="209951" y="209283"/>
                </a:lnTo>
                <a:lnTo>
                  <a:pt x="211153" y="209015"/>
                </a:lnTo>
                <a:lnTo>
                  <a:pt x="212356" y="208481"/>
                </a:lnTo>
                <a:lnTo>
                  <a:pt x="213559" y="207946"/>
                </a:lnTo>
                <a:lnTo>
                  <a:pt x="214628" y="207412"/>
                </a:lnTo>
                <a:lnTo>
                  <a:pt x="215564" y="206610"/>
                </a:lnTo>
                <a:lnTo>
                  <a:pt x="216499" y="205808"/>
                </a:lnTo>
                <a:lnTo>
                  <a:pt x="217301" y="204873"/>
                </a:lnTo>
                <a:lnTo>
                  <a:pt x="218103" y="203937"/>
                </a:lnTo>
                <a:lnTo>
                  <a:pt x="218637" y="202868"/>
                </a:lnTo>
                <a:lnTo>
                  <a:pt x="219172" y="201665"/>
                </a:lnTo>
                <a:lnTo>
                  <a:pt x="219706" y="200462"/>
                </a:lnTo>
                <a:lnTo>
                  <a:pt x="219974" y="199260"/>
                </a:lnTo>
                <a:lnTo>
                  <a:pt x="220241" y="198057"/>
                </a:lnTo>
                <a:lnTo>
                  <a:pt x="220241" y="196720"/>
                </a:lnTo>
                <a:lnTo>
                  <a:pt x="220241" y="12830"/>
                </a:lnTo>
                <a:lnTo>
                  <a:pt x="220241" y="11493"/>
                </a:lnTo>
                <a:lnTo>
                  <a:pt x="219974" y="10290"/>
                </a:lnTo>
                <a:lnTo>
                  <a:pt x="219706" y="9088"/>
                </a:lnTo>
                <a:lnTo>
                  <a:pt x="219172" y="7885"/>
                </a:lnTo>
                <a:lnTo>
                  <a:pt x="218637" y="6682"/>
                </a:lnTo>
                <a:lnTo>
                  <a:pt x="218103" y="5613"/>
                </a:lnTo>
                <a:lnTo>
                  <a:pt x="217301" y="4677"/>
                </a:lnTo>
                <a:lnTo>
                  <a:pt x="216499" y="3742"/>
                </a:lnTo>
                <a:lnTo>
                  <a:pt x="215564" y="2940"/>
                </a:lnTo>
                <a:lnTo>
                  <a:pt x="214628" y="2138"/>
                </a:lnTo>
                <a:lnTo>
                  <a:pt x="213559" y="1604"/>
                </a:lnTo>
                <a:lnTo>
                  <a:pt x="212356" y="1069"/>
                </a:lnTo>
                <a:lnTo>
                  <a:pt x="211153" y="535"/>
                </a:lnTo>
                <a:lnTo>
                  <a:pt x="209951" y="267"/>
                </a:lnTo>
                <a:lnTo>
                  <a:pt x="208748" y="0"/>
                </a:lnTo>
                <a:close/>
              </a:path>
            </a:pathLst>
          </a:custGeom>
          <a:solidFill>
            <a:srgbClr val="0689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50" name="Google Shape;650;p61"/>
          <p:cNvSpPr/>
          <p:nvPr/>
        </p:nvSpPr>
        <p:spPr>
          <a:xfrm>
            <a:off x="4618800" y="2615525"/>
            <a:ext cx="2101200" cy="2068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51" name="Google Shape;651;p61"/>
          <p:cNvSpPr/>
          <p:nvPr/>
        </p:nvSpPr>
        <p:spPr>
          <a:xfrm>
            <a:off x="2423700" y="2615525"/>
            <a:ext cx="2101200" cy="2068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52" name="Google Shape;652;p61"/>
          <p:cNvSpPr/>
          <p:nvPr/>
        </p:nvSpPr>
        <p:spPr>
          <a:xfrm>
            <a:off x="6813900" y="457200"/>
            <a:ext cx="2101200" cy="2064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sp>
        <p:nvSpPr>
          <p:cNvPr id="653" name="Google Shape;653;p61"/>
          <p:cNvSpPr/>
          <p:nvPr/>
        </p:nvSpPr>
        <p:spPr>
          <a:xfrm>
            <a:off x="4618800" y="457200"/>
            <a:ext cx="2101200" cy="2064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pic>
        <p:nvPicPr>
          <p:cNvPr id="654" name="Google Shape;654;p61"/>
          <p:cNvPicPr preferRelativeResize="0"/>
          <p:nvPr/>
        </p:nvPicPr>
        <p:blipFill rotWithShape="1">
          <a:blip r:embed="rId3">
            <a:alphaModFix/>
          </a:blip>
          <a:srcRect b="0" l="119" r="109" t="0"/>
          <a:stretch/>
        </p:blipFill>
        <p:spPr>
          <a:xfrm>
            <a:off x="6994350" y="636025"/>
            <a:ext cx="775500" cy="777300"/>
          </a:xfrm>
          <a:prstGeom prst="roundRect">
            <a:avLst>
              <a:gd fmla="val 29404" name="adj"/>
            </a:avLst>
          </a:prstGeom>
          <a:noFill/>
          <a:ln>
            <a:noFill/>
          </a:ln>
        </p:spPr>
      </p:pic>
      <p:pic>
        <p:nvPicPr>
          <p:cNvPr id="655" name="Google Shape;655;p61"/>
          <p:cNvPicPr preferRelativeResize="0"/>
          <p:nvPr/>
        </p:nvPicPr>
        <p:blipFill rotWithShape="1">
          <a:blip r:embed="rId4">
            <a:alphaModFix/>
          </a:blip>
          <a:srcRect b="36888" l="26190" r="26190" t="0"/>
          <a:stretch/>
        </p:blipFill>
        <p:spPr>
          <a:xfrm>
            <a:off x="2605750" y="2794350"/>
            <a:ext cx="772200" cy="777300"/>
          </a:xfrm>
          <a:prstGeom prst="roundRect">
            <a:avLst>
              <a:gd fmla="val 30287" name="adj"/>
            </a:avLst>
          </a:prstGeom>
          <a:noFill/>
          <a:ln>
            <a:noFill/>
          </a:ln>
        </p:spPr>
      </p:pic>
      <p:pic>
        <p:nvPicPr>
          <p:cNvPr id="656" name="Google Shape;656;p61"/>
          <p:cNvPicPr preferRelativeResize="0"/>
          <p:nvPr/>
        </p:nvPicPr>
        <p:blipFill rotWithShape="1">
          <a:blip r:embed="rId5">
            <a:alphaModFix/>
          </a:blip>
          <a:srcRect b="0" l="119" r="109" t="0"/>
          <a:stretch/>
        </p:blipFill>
        <p:spPr>
          <a:xfrm>
            <a:off x="4799225" y="636025"/>
            <a:ext cx="775500" cy="777300"/>
          </a:xfrm>
          <a:prstGeom prst="roundRect">
            <a:avLst>
              <a:gd fmla="val 29839" name="adj"/>
            </a:avLst>
          </a:prstGeom>
          <a:noFill/>
          <a:ln>
            <a:noFill/>
          </a:ln>
        </p:spPr>
      </p:pic>
      <p:pic>
        <p:nvPicPr>
          <p:cNvPr id="657" name="Google Shape;657;p61"/>
          <p:cNvPicPr preferRelativeResize="0"/>
          <p:nvPr/>
        </p:nvPicPr>
        <p:blipFill rotWithShape="1">
          <a:blip r:embed="rId6">
            <a:alphaModFix/>
          </a:blip>
          <a:srcRect b="0" l="-2073" r="35406" t="0"/>
          <a:stretch/>
        </p:blipFill>
        <p:spPr>
          <a:xfrm>
            <a:off x="4799225" y="2794350"/>
            <a:ext cx="777300" cy="777300"/>
          </a:xfrm>
          <a:prstGeom prst="roundRect">
            <a:avLst>
              <a:gd fmla="val 30146" name="adj"/>
            </a:avLst>
          </a:prstGeom>
          <a:noFill/>
          <a:ln>
            <a:noFill/>
          </a:ln>
        </p:spPr>
      </p:pic>
      <p:pic>
        <p:nvPicPr>
          <p:cNvPr id="658" name="Google Shape;658;p61"/>
          <p:cNvPicPr preferRelativeResize="0"/>
          <p:nvPr/>
        </p:nvPicPr>
        <p:blipFill rotWithShape="1">
          <a:blip r:embed="rId7">
            <a:alphaModFix/>
          </a:blip>
          <a:srcRect b="0" l="21942" r="21937" t="0"/>
          <a:stretch/>
        </p:blipFill>
        <p:spPr>
          <a:xfrm>
            <a:off x="6994225" y="2794350"/>
            <a:ext cx="775500" cy="777300"/>
          </a:xfrm>
          <a:prstGeom prst="roundRect">
            <a:avLst>
              <a:gd fmla="val 30216" name="adj"/>
            </a:avLst>
          </a:prstGeom>
          <a:noFill/>
          <a:ln>
            <a:noFill/>
          </a:ln>
        </p:spPr>
      </p:pic>
      <p:sp>
        <p:nvSpPr>
          <p:cNvPr id="659" name="Google Shape;659;p61"/>
          <p:cNvSpPr txBox="1"/>
          <p:nvPr>
            <p:ph idx="9" type="subTitle"/>
          </p:nvPr>
        </p:nvSpPr>
        <p:spPr>
          <a:xfrm>
            <a:off x="2418750" y="4171657"/>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solidFill>
                  <a:schemeClr val="dk1"/>
                </a:solidFill>
              </a:rPr>
              <a:t>25+ Years in Digital Art industry (VR/Animation/Film)</a:t>
            </a:r>
            <a:endParaRPr>
              <a:solidFill>
                <a:schemeClr val="dk1"/>
              </a:solidFill>
            </a:endParaRPr>
          </a:p>
        </p:txBody>
      </p:sp>
      <p:sp>
        <p:nvSpPr>
          <p:cNvPr id="660" name="Google Shape;660;p61"/>
          <p:cNvSpPr txBox="1"/>
          <p:nvPr>
            <p:ph idx="13" type="subTitle"/>
          </p:nvPr>
        </p:nvSpPr>
        <p:spPr>
          <a:xfrm>
            <a:off x="2423700" y="3578161"/>
            <a:ext cx="2101200" cy="5760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a:solidFill>
                  <a:schemeClr val="dk1"/>
                </a:solidFill>
              </a:rPr>
              <a:t>Keith</a:t>
            </a:r>
            <a:endParaRPr>
              <a:solidFill>
                <a:schemeClr val="dk1"/>
              </a:solidFill>
            </a:endParaRPr>
          </a:p>
        </p:txBody>
      </p:sp>
      <p:sp>
        <p:nvSpPr>
          <p:cNvPr id="661" name="Google Shape;661;p61"/>
          <p:cNvSpPr txBox="1"/>
          <p:nvPr>
            <p:ph idx="14" type="subTitle"/>
          </p:nvPr>
        </p:nvSpPr>
        <p:spPr>
          <a:xfrm>
            <a:off x="4618800" y="1998748"/>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solidFill>
                  <a:schemeClr val="dk1"/>
                </a:solidFill>
              </a:rPr>
              <a:t>Product Design @ Adobe AI</a:t>
            </a:r>
            <a:endParaRPr>
              <a:solidFill>
                <a:schemeClr val="dk1"/>
              </a:solidFill>
            </a:endParaRPr>
          </a:p>
          <a:p>
            <a:pPr indent="0" lvl="0" marL="0" rtl="0" algn="l">
              <a:spcBef>
                <a:spcPts val="0"/>
              </a:spcBef>
              <a:spcAft>
                <a:spcPts val="0"/>
              </a:spcAft>
              <a:buNone/>
            </a:pPr>
            <a:r>
              <a:rPr lang="en">
                <a:solidFill>
                  <a:schemeClr val="dk1"/>
                </a:solidFill>
              </a:rPr>
              <a:t>Digital Art Hobbyist</a:t>
            </a:r>
            <a:endParaRPr>
              <a:solidFill>
                <a:schemeClr val="dk1"/>
              </a:solidFill>
            </a:endParaRPr>
          </a:p>
        </p:txBody>
      </p:sp>
      <p:sp>
        <p:nvSpPr>
          <p:cNvPr id="662" name="Google Shape;662;p61"/>
          <p:cNvSpPr txBox="1"/>
          <p:nvPr>
            <p:ph idx="15" type="subTitle"/>
          </p:nvPr>
        </p:nvSpPr>
        <p:spPr>
          <a:xfrm>
            <a:off x="4618800" y="1411849"/>
            <a:ext cx="2101200" cy="5748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a:solidFill>
                  <a:schemeClr val="dk1"/>
                </a:solidFill>
              </a:rPr>
              <a:t>Vanessa</a:t>
            </a:r>
            <a:endParaRPr>
              <a:solidFill>
                <a:schemeClr val="dk1"/>
              </a:solidFill>
            </a:endParaRPr>
          </a:p>
        </p:txBody>
      </p:sp>
      <p:sp>
        <p:nvSpPr>
          <p:cNvPr id="663" name="Google Shape;663;p61"/>
          <p:cNvSpPr txBox="1"/>
          <p:nvPr>
            <p:ph idx="16" type="subTitle"/>
          </p:nvPr>
        </p:nvSpPr>
        <p:spPr>
          <a:xfrm>
            <a:off x="4613850" y="4288536"/>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Film Student</a:t>
            </a:r>
            <a:endParaRPr/>
          </a:p>
        </p:txBody>
      </p:sp>
      <p:sp>
        <p:nvSpPr>
          <p:cNvPr id="664" name="Google Shape;664;p61"/>
          <p:cNvSpPr txBox="1"/>
          <p:nvPr>
            <p:ph idx="17" type="subTitle"/>
          </p:nvPr>
        </p:nvSpPr>
        <p:spPr>
          <a:xfrm>
            <a:off x="4613825" y="3691554"/>
            <a:ext cx="2101200" cy="5760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a:t>Willow</a:t>
            </a:r>
            <a:endParaRPr/>
          </a:p>
        </p:txBody>
      </p:sp>
      <p:sp>
        <p:nvSpPr>
          <p:cNvPr id="665" name="Google Shape;665;p61"/>
          <p:cNvSpPr txBox="1"/>
          <p:nvPr>
            <p:ph idx="18" type="subTitle"/>
          </p:nvPr>
        </p:nvSpPr>
        <p:spPr>
          <a:xfrm>
            <a:off x="6813963" y="1911862"/>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t>Senior UX Designer @ Oracle</a:t>
            </a:r>
            <a:endParaRPr/>
          </a:p>
          <a:p>
            <a:pPr indent="0" lvl="0" marL="0" rtl="0" algn="l">
              <a:spcBef>
                <a:spcPts val="0"/>
              </a:spcBef>
              <a:spcAft>
                <a:spcPts val="0"/>
              </a:spcAft>
              <a:buNone/>
            </a:pPr>
            <a:r>
              <a:rPr lang="en"/>
              <a:t>Analog Art Hobbyist (Print + Painting)</a:t>
            </a:r>
            <a:endParaRPr/>
          </a:p>
        </p:txBody>
      </p:sp>
      <p:sp>
        <p:nvSpPr>
          <p:cNvPr id="666" name="Google Shape;666;p61"/>
          <p:cNvSpPr txBox="1"/>
          <p:nvPr>
            <p:ph idx="19" type="subTitle"/>
          </p:nvPr>
        </p:nvSpPr>
        <p:spPr>
          <a:xfrm>
            <a:off x="6816750" y="1325063"/>
            <a:ext cx="2101200" cy="5748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lt1"/>
              </a:buClr>
              <a:buSzPts val="1100"/>
              <a:buNone/>
            </a:pPr>
            <a:r>
              <a:rPr lang="en"/>
              <a:t>Stephanie</a:t>
            </a:r>
            <a:endParaRPr/>
          </a:p>
        </p:txBody>
      </p:sp>
      <p:sp>
        <p:nvSpPr>
          <p:cNvPr id="667" name="Google Shape;667;p61"/>
          <p:cNvSpPr txBox="1"/>
          <p:nvPr>
            <p:ph idx="20" type="subTitle"/>
          </p:nvPr>
        </p:nvSpPr>
        <p:spPr>
          <a:xfrm>
            <a:off x="6809013" y="4288536"/>
            <a:ext cx="2101200" cy="305700"/>
          </a:xfrm>
          <a:prstGeom prst="rect">
            <a:avLst/>
          </a:prstGeom>
        </p:spPr>
        <p:txBody>
          <a:bodyPr anchorCtr="0" anchor="t" bIns="182875" lIns="182875" spcFirstLastPara="1" rIns="91425" wrap="square" tIns="0">
            <a:noAutofit/>
          </a:bodyPr>
          <a:lstStyle/>
          <a:p>
            <a:pPr indent="0" lvl="0" marL="0" rtl="0" algn="l">
              <a:spcBef>
                <a:spcPts val="0"/>
              </a:spcBef>
              <a:spcAft>
                <a:spcPts val="0"/>
              </a:spcAft>
              <a:buNone/>
            </a:pPr>
            <a:r>
              <a:rPr lang="en">
                <a:solidFill>
                  <a:schemeClr val="dk1"/>
                </a:solidFill>
              </a:rPr>
              <a:t>20+ years of art hobbies</a:t>
            </a:r>
            <a:endParaRPr>
              <a:solidFill>
                <a:schemeClr val="dk1"/>
              </a:solidFill>
            </a:endParaRPr>
          </a:p>
        </p:txBody>
      </p:sp>
      <p:sp>
        <p:nvSpPr>
          <p:cNvPr id="668" name="Google Shape;668;p61"/>
          <p:cNvSpPr txBox="1"/>
          <p:nvPr>
            <p:ph idx="21" type="subTitle"/>
          </p:nvPr>
        </p:nvSpPr>
        <p:spPr>
          <a:xfrm>
            <a:off x="6813888" y="3691554"/>
            <a:ext cx="2101200" cy="576000"/>
          </a:xfrm>
          <a:prstGeom prst="rect">
            <a:avLst/>
          </a:prstGeom>
        </p:spPr>
        <p:txBody>
          <a:bodyPr anchorCtr="0" anchor="b" bIns="0" lIns="182875" spcFirstLastPara="1" rIns="0" wrap="square" tIns="0">
            <a:noAutofit/>
          </a:bodyPr>
          <a:lstStyle/>
          <a:p>
            <a:pPr indent="0" lvl="0" marL="0" rtl="0" algn="l">
              <a:spcBef>
                <a:spcPts val="0"/>
              </a:spcBef>
              <a:spcAft>
                <a:spcPts val="0"/>
              </a:spcAft>
              <a:buNone/>
            </a:pPr>
            <a:r>
              <a:rPr lang="en">
                <a:solidFill>
                  <a:schemeClr val="dk1"/>
                </a:solidFill>
              </a:rPr>
              <a:t>Chloe</a:t>
            </a:r>
            <a:endParaRPr>
              <a:solidFill>
                <a:schemeClr val="dk1"/>
              </a:solidFill>
            </a:endParaRPr>
          </a:p>
        </p:txBody>
      </p:sp>
      <p:sp>
        <p:nvSpPr>
          <p:cNvPr id="669" name="Google Shape;669;p61"/>
          <p:cNvSpPr txBox="1"/>
          <p:nvPr>
            <p:ph idx="4294967295" type="title"/>
          </p:nvPr>
        </p:nvSpPr>
        <p:spPr>
          <a:xfrm>
            <a:off x="181650" y="457200"/>
            <a:ext cx="43434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Participants</a:t>
            </a:r>
            <a:endParaRPr sz="4000">
              <a:solidFill>
                <a:schemeClr val="accent3"/>
              </a:solidFill>
            </a:endParaRPr>
          </a:p>
        </p:txBody>
      </p:sp>
      <p:sp>
        <p:nvSpPr>
          <p:cNvPr id="670" name="Google Shape;670;p61"/>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671" name="Google Shape;671;p61"/>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5" name="Shape 675"/>
        <p:cNvGrpSpPr/>
        <p:nvPr/>
      </p:nvGrpSpPr>
      <p:grpSpPr>
        <a:xfrm>
          <a:off x="0" y="0"/>
          <a:ext cx="0" cy="0"/>
          <a:chOff x="0" y="0"/>
          <a:chExt cx="0" cy="0"/>
        </a:xfrm>
      </p:grpSpPr>
      <p:sp>
        <p:nvSpPr>
          <p:cNvPr id="676" name="Google Shape;676;p62"/>
          <p:cNvSpPr txBox="1"/>
          <p:nvPr>
            <p:ph idx="4294967295" type="title"/>
          </p:nvPr>
        </p:nvSpPr>
        <p:spPr>
          <a:xfrm>
            <a:off x="181650" y="457200"/>
            <a:ext cx="43434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Extreme user</a:t>
            </a:r>
            <a:endParaRPr sz="4000">
              <a:solidFill>
                <a:schemeClr val="accent3"/>
              </a:solidFill>
            </a:endParaRPr>
          </a:p>
        </p:txBody>
      </p:sp>
      <p:sp>
        <p:nvSpPr>
          <p:cNvPr id="677" name="Google Shape;677;p62"/>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678" name="Google Shape;678;p62"/>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cxnSp>
        <p:nvCxnSpPr>
          <p:cNvPr id="679" name="Google Shape;679;p62"/>
          <p:cNvCxnSpPr/>
          <p:nvPr/>
        </p:nvCxnSpPr>
        <p:spPr>
          <a:xfrm>
            <a:off x="2012800" y="1895400"/>
            <a:ext cx="0" cy="2546100"/>
          </a:xfrm>
          <a:prstGeom prst="straightConnector1">
            <a:avLst/>
          </a:prstGeom>
          <a:noFill/>
          <a:ln cap="flat" cmpd="sng" w="9525">
            <a:solidFill>
              <a:schemeClr val="accent6"/>
            </a:solidFill>
            <a:prstDash val="solid"/>
            <a:round/>
            <a:headEnd len="med" w="med" type="triangle"/>
            <a:tailEnd len="med" w="med" type="none"/>
          </a:ln>
        </p:spPr>
      </p:cxnSp>
      <p:cxnSp>
        <p:nvCxnSpPr>
          <p:cNvPr id="680" name="Google Shape;680;p62"/>
          <p:cNvCxnSpPr/>
          <p:nvPr/>
        </p:nvCxnSpPr>
        <p:spPr>
          <a:xfrm rot="10800000">
            <a:off x="2012400" y="4441500"/>
            <a:ext cx="5119200" cy="0"/>
          </a:xfrm>
          <a:prstGeom prst="straightConnector1">
            <a:avLst/>
          </a:prstGeom>
          <a:noFill/>
          <a:ln cap="flat" cmpd="sng" w="9525">
            <a:solidFill>
              <a:schemeClr val="accent6"/>
            </a:solidFill>
            <a:prstDash val="solid"/>
            <a:round/>
            <a:headEnd len="med" w="med" type="triangle"/>
            <a:tailEnd len="med" w="med" type="none"/>
          </a:ln>
        </p:spPr>
      </p:cxnSp>
      <p:sp>
        <p:nvSpPr>
          <p:cNvPr id="681" name="Google Shape;681;p62"/>
          <p:cNvSpPr txBox="1"/>
          <p:nvPr>
            <p:ph idx="4294967295" type="body"/>
          </p:nvPr>
        </p:nvSpPr>
        <p:spPr>
          <a:xfrm>
            <a:off x="3554550" y="4473425"/>
            <a:ext cx="2034900" cy="59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2"/>
                </a:solidFill>
              </a:rPr>
              <a:t>Years practicing</a:t>
            </a:r>
            <a:endParaRPr sz="1300">
              <a:solidFill>
                <a:schemeClr val="lt2"/>
              </a:solidFill>
            </a:endParaRPr>
          </a:p>
        </p:txBody>
      </p:sp>
      <p:sp>
        <p:nvSpPr>
          <p:cNvPr id="682" name="Google Shape;682;p62"/>
          <p:cNvSpPr txBox="1"/>
          <p:nvPr>
            <p:ph idx="4294967295" type="body"/>
          </p:nvPr>
        </p:nvSpPr>
        <p:spPr>
          <a:xfrm>
            <a:off x="510050" y="2945400"/>
            <a:ext cx="15195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Mediums used</a:t>
            </a:r>
            <a:endParaRPr sz="1300">
              <a:solidFill>
                <a:schemeClr val="lt2"/>
              </a:solidFill>
            </a:endParaRPr>
          </a:p>
        </p:txBody>
      </p:sp>
      <p:sp>
        <p:nvSpPr>
          <p:cNvPr id="683" name="Google Shape;683;p62"/>
          <p:cNvSpPr/>
          <p:nvPr/>
        </p:nvSpPr>
        <p:spPr>
          <a:xfrm>
            <a:off x="5603400" y="2015275"/>
            <a:ext cx="3005400" cy="1048800"/>
          </a:xfrm>
          <a:prstGeom prst="roundRect">
            <a:avLst>
              <a:gd fmla="val 16667" name="adj"/>
            </a:avLst>
          </a:prstGeom>
          <a:solidFill>
            <a:schemeClr val="lt1"/>
          </a:solidFill>
          <a:ln>
            <a:noFill/>
          </a:ln>
        </p:spPr>
        <p:txBody>
          <a:bodyPr anchorCtr="0" anchor="ctr" bIns="81575" lIns="81575" spcFirstLastPara="1" rIns="81575" wrap="square" tIns="81575">
            <a:noAutofit/>
          </a:bodyPr>
          <a:lstStyle/>
          <a:p>
            <a:pPr indent="0" lvl="0" marL="0" rtl="0" algn="ctr">
              <a:spcBef>
                <a:spcPts val="0"/>
              </a:spcBef>
              <a:spcAft>
                <a:spcPts val="0"/>
              </a:spcAft>
              <a:buNone/>
            </a:pPr>
            <a:r>
              <a:t/>
            </a:r>
            <a:endParaRPr sz="1249">
              <a:solidFill>
                <a:schemeClr val="lt1"/>
              </a:solidFill>
              <a:latin typeface="Inter"/>
              <a:ea typeface="Inter"/>
              <a:cs typeface="Inter"/>
              <a:sym typeface="Inter"/>
            </a:endParaRPr>
          </a:p>
        </p:txBody>
      </p:sp>
      <p:pic>
        <p:nvPicPr>
          <p:cNvPr id="684" name="Google Shape;684;p62"/>
          <p:cNvPicPr preferRelativeResize="0"/>
          <p:nvPr/>
        </p:nvPicPr>
        <p:blipFill rotWithShape="1">
          <a:blip r:embed="rId3">
            <a:alphaModFix/>
          </a:blip>
          <a:srcRect b="36888" l="26190" r="26190" t="0"/>
          <a:stretch/>
        </p:blipFill>
        <p:spPr>
          <a:xfrm>
            <a:off x="5765848" y="2174857"/>
            <a:ext cx="689100" cy="693600"/>
          </a:xfrm>
          <a:prstGeom prst="roundRect">
            <a:avLst>
              <a:gd fmla="val 30287" name="adj"/>
            </a:avLst>
          </a:prstGeom>
          <a:noFill/>
          <a:ln>
            <a:noFill/>
          </a:ln>
        </p:spPr>
      </p:pic>
      <p:sp>
        <p:nvSpPr>
          <p:cNvPr id="685" name="Google Shape;685;p62"/>
          <p:cNvSpPr txBox="1"/>
          <p:nvPr>
            <p:ph idx="9" type="subTitle"/>
          </p:nvPr>
        </p:nvSpPr>
        <p:spPr>
          <a:xfrm>
            <a:off x="6483224" y="2475981"/>
            <a:ext cx="2034900" cy="272700"/>
          </a:xfrm>
          <a:prstGeom prst="rect">
            <a:avLst/>
          </a:prstGeom>
        </p:spPr>
        <p:txBody>
          <a:bodyPr anchorCtr="0" anchor="t" bIns="81575" lIns="81575" spcFirstLastPara="1" rIns="81575" wrap="square" tIns="81575">
            <a:noAutofit/>
          </a:bodyPr>
          <a:lstStyle/>
          <a:p>
            <a:pPr indent="0" lvl="0" marL="0" rtl="0" algn="l">
              <a:spcBef>
                <a:spcPts val="0"/>
              </a:spcBef>
              <a:spcAft>
                <a:spcPts val="0"/>
              </a:spcAft>
              <a:buNone/>
            </a:pPr>
            <a:r>
              <a:rPr lang="en" sz="981">
                <a:solidFill>
                  <a:schemeClr val="lt2"/>
                </a:solidFill>
              </a:rPr>
              <a:t>25+ Years in Digital Art industry (VR/Animation/Film)</a:t>
            </a:r>
            <a:endParaRPr sz="981">
              <a:solidFill>
                <a:schemeClr val="lt2"/>
              </a:solidFill>
            </a:endParaRPr>
          </a:p>
        </p:txBody>
      </p:sp>
      <p:sp>
        <p:nvSpPr>
          <p:cNvPr id="686" name="Google Shape;686;p62"/>
          <p:cNvSpPr txBox="1"/>
          <p:nvPr>
            <p:ph idx="13" type="subTitle"/>
          </p:nvPr>
        </p:nvSpPr>
        <p:spPr>
          <a:xfrm>
            <a:off x="6478568" y="2055211"/>
            <a:ext cx="1875000" cy="513900"/>
          </a:xfrm>
          <a:prstGeom prst="rect">
            <a:avLst/>
          </a:prstGeom>
        </p:spPr>
        <p:txBody>
          <a:bodyPr anchorCtr="0" anchor="b" bIns="81575" lIns="81575" spcFirstLastPara="1" rIns="81575" wrap="square" tIns="81575">
            <a:noAutofit/>
          </a:bodyPr>
          <a:lstStyle/>
          <a:p>
            <a:pPr indent="0" lvl="0" marL="0" rtl="0" algn="l">
              <a:spcBef>
                <a:spcPts val="0"/>
              </a:spcBef>
              <a:spcAft>
                <a:spcPts val="0"/>
              </a:spcAft>
              <a:buNone/>
            </a:pPr>
            <a:r>
              <a:rPr lang="en" sz="1338">
                <a:solidFill>
                  <a:schemeClr val="lt2"/>
                </a:solidFill>
              </a:rPr>
              <a:t>Keith</a:t>
            </a:r>
            <a:endParaRPr sz="1338">
              <a:solidFill>
                <a:schemeClr val="lt2"/>
              </a:solidFill>
            </a:endParaRPr>
          </a:p>
        </p:txBody>
      </p:sp>
      <p:cxnSp>
        <p:nvCxnSpPr>
          <p:cNvPr id="687" name="Google Shape;687;p62"/>
          <p:cNvCxnSpPr/>
          <p:nvPr/>
        </p:nvCxnSpPr>
        <p:spPr>
          <a:xfrm>
            <a:off x="5341550" y="2550183"/>
            <a:ext cx="0" cy="1859400"/>
          </a:xfrm>
          <a:prstGeom prst="straightConnector1">
            <a:avLst/>
          </a:prstGeom>
          <a:noFill/>
          <a:ln cap="flat" cmpd="sng" w="9525">
            <a:solidFill>
              <a:schemeClr val="lt2"/>
            </a:solidFill>
            <a:prstDash val="dash"/>
            <a:round/>
            <a:headEnd len="med" w="med" type="none"/>
            <a:tailEnd len="med" w="med" type="none"/>
          </a:ln>
        </p:spPr>
      </p:cxnSp>
      <p:cxnSp>
        <p:nvCxnSpPr>
          <p:cNvPr id="688" name="Google Shape;688;p62"/>
          <p:cNvCxnSpPr/>
          <p:nvPr/>
        </p:nvCxnSpPr>
        <p:spPr>
          <a:xfrm>
            <a:off x="2015075" y="2442850"/>
            <a:ext cx="3173100" cy="0"/>
          </a:xfrm>
          <a:prstGeom prst="straightConnector1">
            <a:avLst/>
          </a:prstGeom>
          <a:noFill/>
          <a:ln cap="flat" cmpd="sng" w="9525">
            <a:solidFill>
              <a:schemeClr val="lt2"/>
            </a:solidFill>
            <a:prstDash val="dash"/>
            <a:round/>
            <a:headEnd len="med" w="med" type="none"/>
            <a:tailEnd len="med" w="med" type="none"/>
          </a:ln>
        </p:spPr>
      </p:cxnSp>
      <p:sp>
        <p:nvSpPr>
          <p:cNvPr id="689" name="Google Shape;689;p62"/>
          <p:cNvSpPr/>
          <p:nvPr/>
        </p:nvSpPr>
        <p:spPr>
          <a:xfrm>
            <a:off x="5263100" y="2361350"/>
            <a:ext cx="156900" cy="15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93" name="Shape 693"/>
        <p:cNvGrpSpPr/>
        <p:nvPr/>
      </p:nvGrpSpPr>
      <p:grpSpPr>
        <a:xfrm>
          <a:off x="0" y="0"/>
          <a:ext cx="0" cy="0"/>
          <a:chOff x="0" y="0"/>
          <a:chExt cx="0" cy="0"/>
        </a:xfrm>
      </p:grpSpPr>
      <p:sp>
        <p:nvSpPr>
          <p:cNvPr id="694" name="Google Shape;694;p63"/>
          <p:cNvSpPr txBox="1"/>
          <p:nvPr>
            <p:ph idx="4294967295" type="title"/>
          </p:nvPr>
        </p:nvSpPr>
        <p:spPr>
          <a:xfrm>
            <a:off x="181650" y="457200"/>
            <a:ext cx="43434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lt2"/>
                </a:solidFill>
              </a:rPr>
              <a:t>Guiding questions</a:t>
            </a:r>
            <a:endParaRPr sz="4000">
              <a:solidFill>
                <a:schemeClr val="accent3"/>
              </a:solidFill>
            </a:endParaRPr>
          </a:p>
        </p:txBody>
      </p:sp>
      <p:sp>
        <p:nvSpPr>
          <p:cNvPr id="695" name="Google Shape;695;p63"/>
          <p:cNvSpPr txBox="1"/>
          <p:nvPr/>
        </p:nvSpPr>
        <p:spPr>
          <a:xfrm>
            <a:off x="7566000" y="230200"/>
            <a:ext cx="1232400" cy="6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600">
                <a:solidFill>
                  <a:srgbClr val="FAFAFA"/>
                </a:solidFill>
                <a:latin typeface="Inter"/>
                <a:ea typeface="Inter"/>
                <a:cs typeface="Inter"/>
                <a:sym typeface="Inter"/>
              </a:rPr>
              <a:t>Assignment 1</a:t>
            </a:r>
            <a:endParaRPr sz="600">
              <a:solidFill>
                <a:srgbClr val="FAFAFA"/>
              </a:solidFill>
              <a:latin typeface="Inter"/>
              <a:ea typeface="Inter"/>
              <a:cs typeface="Inter"/>
              <a:sym typeface="Inter"/>
            </a:endParaRPr>
          </a:p>
        </p:txBody>
      </p:sp>
      <p:sp>
        <p:nvSpPr>
          <p:cNvPr id="696" name="Google Shape;696;p63"/>
          <p:cNvSpPr txBox="1"/>
          <p:nvPr/>
        </p:nvSpPr>
        <p:spPr>
          <a:xfrm>
            <a:off x="345600" y="230200"/>
            <a:ext cx="1752600" cy="68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rgbClr val="EDEEF0"/>
                </a:solidFill>
                <a:latin typeface="Inter"/>
                <a:ea typeface="Inter"/>
                <a:cs typeface="Inter"/>
                <a:sym typeface="Inter"/>
              </a:rPr>
              <a:t>Elijah, Luiza, Claire, Mikela</a:t>
            </a:r>
            <a:endParaRPr sz="600">
              <a:solidFill>
                <a:srgbClr val="FAFAFA"/>
              </a:solidFill>
              <a:latin typeface="Inter"/>
              <a:ea typeface="Inter"/>
              <a:cs typeface="Inter"/>
              <a:sym typeface="Inter"/>
            </a:endParaRPr>
          </a:p>
        </p:txBody>
      </p:sp>
      <p:sp>
        <p:nvSpPr>
          <p:cNvPr id="697" name="Google Shape;697;p63"/>
          <p:cNvSpPr/>
          <p:nvPr/>
        </p:nvSpPr>
        <p:spPr>
          <a:xfrm>
            <a:off x="471625" y="1498100"/>
            <a:ext cx="1915500" cy="12300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lt1"/>
                </a:solidFill>
                <a:latin typeface="Inter"/>
                <a:ea typeface="Inter"/>
                <a:cs typeface="Inter"/>
                <a:sym typeface="Inter"/>
              </a:rPr>
              <a:t>  “What inspires  </a:t>
            </a:r>
            <a:endParaRPr sz="17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700">
                <a:solidFill>
                  <a:schemeClr val="lt1"/>
                </a:solidFill>
                <a:latin typeface="Inter"/>
                <a:ea typeface="Inter"/>
                <a:cs typeface="Inter"/>
                <a:sym typeface="Inter"/>
              </a:rPr>
              <a:t>   your art?”</a:t>
            </a:r>
            <a:endParaRPr sz="2000">
              <a:latin typeface="Inter"/>
              <a:ea typeface="Inter"/>
              <a:cs typeface="Inter"/>
              <a:sym typeface="Inter"/>
            </a:endParaRPr>
          </a:p>
        </p:txBody>
      </p:sp>
      <p:sp>
        <p:nvSpPr>
          <p:cNvPr id="698" name="Google Shape;698;p63"/>
          <p:cNvSpPr/>
          <p:nvPr/>
        </p:nvSpPr>
        <p:spPr>
          <a:xfrm>
            <a:off x="3113425" y="1627350"/>
            <a:ext cx="2028300" cy="1335600"/>
          </a:xfrm>
          <a:prstGeom prst="wedgeRectCallout">
            <a:avLst>
              <a:gd fmla="val -20833" name="adj1"/>
              <a:gd fmla="val 62500" name="adj2"/>
            </a:avLst>
          </a:prstGeom>
          <a:solidFill>
            <a:srgbClr val="A5EB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“How do you plan your creative work?”</a:t>
            </a:r>
            <a:endParaRPr>
              <a:latin typeface="Inter"/>
              <a:ea typeface="Inter"/>
              <a:cs typeface="Inter"/>
              <a:sym typeface="Inter"/>
            </a:endParaRPr>
          </a:p>
        </p:txBody>
      </p:sp>
      <p:sp>
        <p:nvSpPr>
          <p:cNvPr id="699" name="Google Shape;699;p63"/>
          <p:cNvSpPr/>
          <p:nvPr/>
        </p:nvSpPr>
        <p:spPr>
          <a:xfrm>
            <a:off x="5868025" y="1498100"/>
            <a:ext cx="2429700" cy="1118400"/>
          </a:xfrm>
          <a:prstGeom prst="wedgeRectCallout">
            <a:avLst>
              <a:gd fmla="val -20833" name="adj1"/>
              <a:gd fmla="val 625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“Do you use AI to help in any step of the process?”</a:t>
            </a:r>
            <a:endParaRPr>
              <a:latin typeface="Inter"/>
              <a:ea typeface="Inter"/>
              <a:cs typeface="Inter"/>
              <a:sym typeface="Inter"/>
            </a:endParaRPr>
          </a:p>
        </p:txBody>
      </p:sp>
      <p:sp>
        <p:nvSpPr>
          <p:cNvPr id="700" name="Google Shape;700;p63"/>
          <p:cNvSpPr/>
          <p:nvPr/>
        </p:nvSpPr>
        <p:spPr>
          <a:xfrm>
            <a:off x="1453050" y="3134875"/>
            <a:ext cx="1701600" cy="1335600"/>
          </a:xfrm>
          <a:prstGeom prst="wedgeRectCallout">
            <a:avLst>
              <a:gd fmla="val -20833" name="adj1"/>
              <a:gd fmla="val 625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“How do you organize your art and ideas?”</a:t>
            </a:r>
            <a:endParaRPr>
              <a:latin typeface="Inter"/>
              <a:ea typeface="Inter"/>
              <a:cs typeface="Inter"/>
              <a:sym typeface="Inter"/>
            </a:endParaRPr>
          </a:p>
        </p:txBody>
      </p:sp>
      <p:sp>
        <p:nvSpPr>
          <p:cNvPr id="701" name="Google Shape;701;p63"/>
          <p:cNvSpPr/>
          <p:nvPr/>
        </p:nvSpPr>
        <p:spPr>
          <a:xfrm>
            <a:off x="4525050" y="3289925"/>
            <a:ext cx="2133000" cy="11184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“How has your process in making art changed over time?”</a:t>
            </a:r>
            <a:endParaRPr>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ural">
  <a:themeElements>
    <a:clrScheme name="Simple Light">
      <a:dk1>
        <a:srgbClr val="FAFAFA"/>
      </a:dk1>
      <a:lt1>
        <a:srgbClr val="000000"/>
      </a:lt1>
      <a:dk2>
        <a:srgbClr val="013D27"/>
      </a:dk2>
      <a:lt2>
        <a:srgbClr val="E9FFE5"/>
      </a:lt2>
      <a:accent1>
        <a:srgbClr val="03C704"/>
      </a:accent1>
      <a:accent2>
        <a:srgbClr val="8CEA7D"/>
      </a:accent2>
      <a:accent3>
        <a:srgbClr val="00AA01"/>
      </a:accent3>
      <a:accent4>
        <a:srgbClr val="3C4043"/>
      </a:accent4>
      <a:accent5>
        <a:srgbClr val="8D8D8D"/>
      </a:accent5>
      <a:accent6>
        <a:srgbClr val="EDEEF0"/>
      </a:accent6>
      <a:hlink>
        <a:srgbClr val="8CEA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